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heme/theme3.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3.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4.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8.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1.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4.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5.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6.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7.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19.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20.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2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2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23.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24.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25.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6.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27.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28.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2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30.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31.xml" ContentType="application/vnd.openxmlformats-officedocument.presentationml.notesSlide+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notesSlides/notesSlide32.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notesSlides/notesSlide33.xml" ContentType="application/vnd.openxmlformats-officedocument.presentationml.notesSlide+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34.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notesSlides/notesSlide35.xml" ContentType="application/vnd.openxmlformats-officedocument.presentationml.notesSlide+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notesSlides/notesSlide36.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notesSlides/notesSlide3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notesSlides/notesSlide38.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39.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40.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notesSlides/notesSlide41.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notesSlides/notesSlide42.xml" ContentType="application/vnd.openxmlformats-officedocument.presentationml.notesSlide+xml"/>
  <Override PartName="/ppt/tags/tag141.xml" ContentType="application/vnd.openxmlformats-officedocument.presentationml.tags+xml"/>
  <Override PartName="/ppt/tags/tag1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8"/>
  </p:notesMasterIdLst>
  <p:handoutMasterIdLst>
    <p:handoutMasterId r:id="rId49"/>
  </p:handoutMasterIdLst>
  <p:sldIdLst>
    <p:sldId id="256" r:id="rId6"/>
    <p:sldId id="340" r:id="rId7"/>
    <p:sldId id="326" r:id="rId8"/>
    <p:sldId id="328" r:id="rId9"/>
    <p:sldId id="329" r:id="rId10"/>
    <p:sldId id="330" r:id="rId11"/>
    <p:sldId id="331" r:id="rId12"/>
    <p:sldId id="332" r:id="rId13"/>
    <p:sldId id="259" r:id="rId14"/>
    <p:sldId id="261" r:id="rId15"/>
    <p:sldId id="302" r:id="rId16"/>
    <p:sldId id="264" r:id="rId17"/>
    <p:sldId id="265" r:id="rId18"/>
    <p:sldId id="266" r:id="rId19"/>
    <p:sldId id="267" r:id="rId20"/>
    <p:sldId id="268" r:id="rId21"/>
    <p:sldId id="269" r:id="rId22"/>
    <p:sldId id="305" r:id="rId23"/>
    <p:sldId id="297" r:id="rId24"/>
    <p:sldId id="307" r:id="rId25"/>
    <p:sldId id="272" r:id="rId26"/>
    <p:sldId id="274" r:id="rId27"/>
    <p:sldId id="308" r:id="rId28"/>
    <p:sldId id="310" r:id="rId29"/>
    <p:sldId id="311" r:id="rId30"/>
    <p:sldId id="333" r:id="rId31"/>
    <p:sldId id="334" r:id="rId32"/>
    <p:sldId id="337" r:id="rId33"/>
    <p:sldId id="280" r:id="rId34"/>
    <p:sldId id="281" r:id="rId35"/>
    <p:sldId id="283" r:id="rId36"/>
    <p:sldId id="282" r:id="rId37"/>
    <p:sldId id="289" r:id="rId38"/>
    <p:sldId id="284" r:id="rId39"/>
    <p:sldId id="338" r:id="rId40"/>
    <p:sldId id="339" r:id="rId41"/>
    <p:sldId id="312" r:id="rId42"/>
    <p:sldId id="313" r:id="rId43"/>
    <p:sldId id="314" r:id="rId44"/>
    <p:sldId id="315" r:id="rId45"/>
    <p:sldId id="292" r:id="rId46"/>
    <p:sldId id="342" r:id="rId47"/>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75" autoAdjust="0"/>
  </p:normalViewPr>
  <p:slideViewPr>
    <p:cSldViewPr>
      <p:cViewPr>
        <p:scale>
          <a:sx n="60" d="100"/>
          <a:sy n="60" d="100"/>
        </p:scale>
        <p:origin x="-3072"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81707-75E4-4B9D-8AC5-FB828E6C36B9}" type="doc">
      <dgm:prSet loTypeId="urn:microsoft.com/office/officeart/2005/8/layout/hList1" loCatId="list" qsTypeId="urn:microsoft.com/office/officeart/2005/8/quickstyle/simple4" qsCatId="simple" csTypeId="urn:microsoft.com/office/officeart/2005/8/colors/accent0_3" csCatId="mainScheme" phldr="1"/>
      <dgm:spPr/>
      <dgm:t>
        <a:bodyPr/>
        <a:lstStyle/>
        <a:p>
          <a:endParaRPr lang="en-GB"/>
        </a:p>
      </dgm:t>
    </dgm:pt>
    <dgm:pt modelId="{7DD1337F-D06F-4C53-A402-9C6F2DE1807D}">
      <dgm:prSet phldrT="[Text]" custT="1"/>
      <dgm:spPr/>
      <dgm:t>
        <a:bodyPr/>
        <a:lstStyle/>
        <a:p>
          <a:r>
            <a:rPr lang="en-GB" sz="1400" dirty="0" smtClean="0"/>
            <a:t>Structure of the scheme</a:t>
          </a:r>
          <a:endParaRPr lang="en-GB" sz="1400" dirty="0"/>
        </a:p>
      </dgm:t>
    </dgm:pt>
    <dgm:pt modelId="{BBDF4D78-610A-4A5F-952E-AC85F1151D73}" type="parTrans" cxnId="{97C1C4F8-F181-4DE8-B5B9-E5F0BAEDB2A8}">
      <dgm:prSet/>
      <dgm:spPr/>
      <dgm:t>
        <a:bodyPr/>
        <a:lstStyle/>
        <a:p>
          <a:endParaRPr lang="en-GB" sz="1600"/>
        </a:p>
      </dgm:t>
    </dgm:pt>
    <dgm:pt modelId="{0C04AF19-3651-4F25-9DE5-24C02B8A3BE6}" type="sibTrans" cxnId="{97C1C4F8-F181-4DE8-B5B9-E5F0BAEDB2A8}">
      <dgm:prSet/>
      <dgm:spPr/>
      <dgm:t>
        <a:bodyPr/>
        <a:lstStyle/>
        <a:p>
          <a:endParaRPr lang="en-GB" sz="1600"/>
        </a:p>
      </dgm:t>
    </dgm:pt>
    <dgm:pt modelId="{BDD0DE3B-008D-4FD1-89A7-3816C9990E2A}">
      <dgm:prSet phldrT="[Text]" custT="1"/>
      <dgm:spPr/>
      <dgm:t>
        <a:bodyPr/>
        <a:lstStyle/>
        <a:p>
          <a:r>
            <a:rPr lang="en-GB" sz="1600" dirty="0" smtClean="0"/>
            <a:t>Extension of scheme</a:t>
          </a:r>
          <a:endParaRPr lang="en-GB" sz="1600" dirty="0"/>
        </a:p>
      </dgm:t>
    </dgm:pt>
    <dgm:pt modelId="{E3675570-1FF3-40D4-AE70-259C1531D643}" type="parTrans" cxnId="{35104101-DCFA-45BE-B737-2BBA7407BBA6}">
      <dgm:prSet/>
      <dgm:spPr/>
      <dgm:t>
        <a:bodyPr/>
        <a:lstStyle/>
        <a:p>
          <a:endParaRPr lang="en-GB" sz="1600"/>
        </a:p>
      </dgm:t>
    </dgm:pt>
    <dgm:pt modelId="{628C370E-A837-420E-8916-725F55DE53FA}" type="sibTrans" cxnId="{35104101-DCFA-45BE-B737-2BBA7407BBA6}">
      <dgm:prSet/>
      <dgm:spPr/>
      <dgm:t>
        <a:bodyPr/>
        <a:lstStyle/>
        <a:p>
          <a:endParaRPr lang="en-GB" sz="1600"/>
        </a:p>
      </dgm:t>
    </dgm:pt>
    <dgm:pt modelId="{572688E4-DB25-48FE-9330-299D4E523FCC}">
      <dgm:prSet phldrT="[Text]" custT="1"/>
      <dgm:spPr/>
      <dgm:t>
        <a:bodyPr/>
        <a:lstStyle/>
        <a:p>
          <a:r>
            <a:rPr lang="en-GB" sz="1600" dirty="0" smtClean="0"/>
            <a:t>Removing CSCO</a:t>
          </a:r>
          <a:endParaRPr lang="en-GB" sz="1600" dirty="0"/>
        </a:p>
      </dgm:t>
    </dgm:pt>
    <dgm:pt modelId="{84CFDADC-61DA-47CE-9A28-72D31721A30D}" type="parTrans" cxnId="{D3C13211-D50A-4902-BA6D-5150A734F39D}">
      <dgm:prSet/>
      <dgm:spPr/>
      <dgm:t>
        <a:bodyPr/>
        <a:lstStyle/>
        <a:p>
          <a:endParaRPr lang="en-GB" sz="1600"/>
        </a:p>
      </dgm:t>
    </dgm:pt>
    <dgm:pt modelId="{C347A1A5-AAF1-4863-9ADB-10E475FBDC5D}" type="sibTrans" cxnId="{D3C13211-D50A-4902-BA6D-5150A734F39D}">
      <dgm:prSet/>
      <dgm:spPr/>
      <dgm:t>
        <a:bodyPr/>
        <a:lstStyle/>
        <a:p>
          <a:endParaRPr lang="en-GB" sz="1600"/>
        </a:p>
      </dgm:t>
    </dgm:pt>
    <dgm:pt modelId="{E930DF53-F301-49E8-8EC2-597C1CB075AC}">
      <dgm:prSet phldrT="[Text]" custT="1"/>
      <dgm:spPr/>
      <dgm:t>
        <a:bodyPr/>
        <a:lstStyle/>
        <a:p>
          <a:r>
            <a:rPr lang="en-GB" sz="1600" dirty="0" smtClean="0"/>
            <a:t>HHCRO targeting</a:t>
          </a:r>
          <a:endParaRPr lang="en-GB" sz="1600" dirty="0"/>
        </a:p>
      </dgm:t>
    </dgm:pt>
    <dgm:pt modelId="{50249CB9-D9A3-4DC1-9274-63EF5BF39E4B}" type="parTrans" cxnId="{E1A8ABDF-0B2B-4806-AA48-5E7CE11ADCA3}">
      <dgm:prSet/>
      <dgm:spPr/>
      <dgm:t>
        <a:bodyPr/>
        <a:lstStyle/>
        <a:p>
          <a:endParaRPr lang="en-GB" sz="1600"/>
        </a:p>
      </dgm:t>
    </dgm:pt>
    <dgm:pt modelId="{7CBA8CC4-ED1C-4B62-8322-4A8FBFB20911}" type="sibTrans" cxnId="{E1A8ABDF-0B2B-4806-AA48-5E7CE11ADCA3}">
      <dgm:prSet/>
      <dgm:spPr/>
      <dgm:t>
        <a:bodyPr/>
        <a:lstStyle/>
        <a:p>
          <a:endParaRPr lang="en-GB" sz="1600"/>
        </a:p>
      </dgm:t>
    </dgm:pt>
    <dgm:pt modelId="{089891B7-484C-4111-81D0-59BBE7976CEB}">
      <dgm:prSet phldrT="[Text]" custT="1"/>
      <dgm:spPr/>
      <dgm:t>
        <a:bodyPr/>
        <a:lstStyle/>
        <a:p>
          <a:r>
            <a:rPr lang="en-GB" sz="1600" dirty="0" smtClean="0"/>
            <a:t>Help to heat  group benefit criteria</a:t>
          </a:r>
          <a:endParaRPr lang="en-GB" sz="1600" dirty="0"/>
        </a:p>
      </dgm:t>
    </dgm:pt>
    <dgm:pt modelId="{F98919AE-2DA8-4728-A26A-44AE3112C3D1}" type="parTrans" cxnId="{A0925EEE-29F9-4B04-B7B4-8866D471C05F}">
      <dgm:prSet/>
      <dgm:spPr/>
      <dgm:t>
        <a:bodyPr/>
        <a:lstStyle/>
        <a:p>
          <a:endParaRPr lang="en-GB" sz="1600"/>
        </a:p>
      </dgm:t>
    </dgm:pt>
    <dgm:pt modelId="{4AC6BD27-DE09-4F7F-9554-357362C8831D}" type="sibTrans" cxnId="{A0925EEE-29F9-4B04-B7B4-8866D471C05F}">
      <dgm:prSet/>
      <dgm:spPr/>
      <dgm:t>
        <a:bodyPr/>
        <a:lstStyle/>
        <a:p>
          <a:endParaRPr lang="en-GB" sz="1600"/>
        </a:p>
      </dgm:t>
    </dgm:pt>
    <dgm:pt modelId="{C7379423-D932-4C1A-9983-51D2CC5519B0}">
      <dgm:prSet phldrT="[Text]" custT="1"/>
      <dgm:spPr/>
      <dgm:t>
        <a:bodyPr/>
        <a:lstStyle/>
        <a:p>
          <a:r>
            <a:rPr lang="en-GB" sz="1600" dirty="0" smtClean="0"/>
            <a:t>Flexible eligibility</a:t>
          </a:r>
          <a:endParaRPr lang="en-GB" sz="1600" dirty="0"/>
        </a:p>
      </dgm:t>
    </dgm:pt>
    <dgm:pt modelId="{EA28EB34-5215-4647-8BC7-894925B448B2}" type="parTrans" cxnId="{29786F57-E44C-4B52-9357-CF1E1A39E534}">
      <dgm:prSet/>
      <dgm:spPr/>
      <dgm:t>
        <a:bodyPr/>
        <a:lstStyle/>
        <a:p>
          <a:endParaRPr lang="en-GB" sz="1600"/>
        </a:p>
      </dgm:t>
    </dgm:pt>
    <dgm:pt modelId="{E5DF9993-9820-4154-BA54-56721998A844}" type="sibTrans" cxnId="{29786F57-E44C-4B52-9357-CF1E1A39E534}">
      <dgm:prSet/>
      <dgm:spPr/>
      <dgm:t>
        <a:bodyPr/>
        <a:lstStyle/>
        <a:p>
          <a:endParaRPr lang="en-GB" sz="1600"/>
        </a:p>
      </dgm:t>
    </dgm:pt>
    <dgm:pt modelId="{CE40DB32-2DBE-4033-857F-79E099EB7876}">
      <dgm:prSet phldrT="[Text]" custT="1"/>
      <dgm:spPr/>
      <dgm:t>
        <a:bodyPr/>
        <a:lstStyle/>
        <a:p>
          <a:r>
            <a:rPr lang="en-GB" sz="1600" dirty="0" smtClean="0"/>
            <a:t>Energy efficiency measures</a:t>
          </a:r>
          <a:endParaRPr lang="en-GB" sz="1600" dirty="0"/>
        </a:p>
      </dgm:t>
    </dgm:pt>
    <dgm:pt modelId="{D69A3452-9F84-4B0F-8663-7B03FE50B850}" type="parTrans" cxnId="{BE474557-BE54-44E1-ADD0-163F4E1D499B}">
      <dgm:prSet/>
      <dgm:spPr/>
      <dgm:t>
        <a:bodyPr/>
        <a:lstStyle/>
        <a:p>
          <a:endParaRPr lang="en-GB" sz="1600"/>
        </a:p>
      </dgm:t>
    </dgm:pt>
    <dgm:pt modelId="{18FB341A-01F0-4E6C-9D17-23BD933F24B7}" type="sibTrans" cxnId="{BE474557-BE54-44E1-ADD0-163F4E1D499B}">
      <dgm:prSet/>
      <dgm:spPr/>
      <dgm:t>
        <a:bodyPr/>
        <a:lstStyle/>
        <a:p>
          <a:endParaRPr lang="en-GB" sz="1600"/>
        </a:p>
      </dgm:t>
    </dgm:pt>
    <dgm:pt modelId="{8E822B42-20F6-48F5-95B6-278D0A0999F6}">
      <dgm:prSet phldrT="[Text]" custT="1"/>
      <dgm:spPr/>
      <dgm:t>
        <a:bodyPr/>
        <a:lstStyle/>
        <a:p>
          <a:r>
            <a:rPr lang="en-GB" sz="1600" dirty="0" smtClean="0"/>
            <a:t>Regular measures minimum</a:t>
          </a:r>
          <a:endParaRPr lang="en-GB" sz="1600" dirty="0"/>
        </a:p>
      </dgm:t>
    </dgm:pt>
    <dgm:pt modelId="{F7306348-361F-4BF6-9E07-E8132ABA6F7D}" type="parTrans" cxnId="{5F8A79DC-6C99-487F-B10D-AE5FEA0BB7A8}">
      <dgm:prSet/>
      <dgm:spPr/>
      <dgm:t>
        <a:bodyPr/>
        <a:lstStyle/>
        <a:p>
          <a:endParaRPr lang="en-GB" sz="1600"/>
        </a:p>
      </dgm:t>
    </dgm:pt>
    <dgm:pt modelId="{CF8030C7-70D2-4CFD-895B-7D76C78F61A0}" type="sibTrans" cxnId="{5F8A79DC-6C99-487F-B10D-AE5FEA0BB7A8}">
      <dgm:prSet/>
      <dgm:spPr/>
      <dgm:t>
        <a:bodyPr/>
        <a:lstStyle/>
        <a:p>
          <a:endParaRPr lang="en-GB" sz="1600"/>
        </a:p>
      </dgm:t>
    </dgm:pt>
    <dgm:pt modelId="{909A7D1E-1B49-47BA-8DB3-CA4CA78A26CF}">
      <dgm:prSet phldrT="[Text]" custT="1"/>
      <dgm:spPr/>
      <dgm:t>
        <a:bodyPr/>
        <a:lstStyle/>
        <a:p>
          <a:r>
            <a:rPr lang="en-GB" sz="1600" dirty="0" smtClean="0"/>
            <a:t>Party cavity wall  insulation</a:t>
          </a:r>
          <a:endParaRPr lang="en-GB" sz="1600" dirty="0"/>
        </a:p>
      </dgm:t>
    </dgm:pt>
    <dgm:pt modelId="{6DA5F985-243D-44F5-9983-B42FCE8F425D}" type="parTrans" cxnId="{D82719C2-AF65-4E28-B5AF-0B772C4D1C10}">
      <dgm:prSet/>
      <dgm:spPr/>
      <dgm:t>
        <a:bodyPr/>
        <a:lstStyle/>
        <a:p>
          <a:endParaRPr lang="en-GB" sz="1600"/>
        </a:p>
      </dgm:t>
    </dgm:pt>
    <dgm:pt modelId="{3FEAFA17-E927-4EC2-8C06-9CFC57B79BDB}" type="sibTrans" cxnId="{D82719C2-AF65-4E28-B5AF-0B772C4D1C10}">
      <dgm:prSet/>
      <dgm:spPr/>
      <dgm:t>
        <a:bodyPr/>
        <a:lstStyle/>
        <a:p>
          <a:endParaRPr lang="en-GB" sz="1600"/>
        </a:p>
      </dgm:t>
    </dgm:pt>
    <dgm:pt modelId="{B774D068-961D-499B-B1EC-4B97FACD31AB}">
      <dgm:prSet phldrT="[Text]" custT="1"/>
      <dgm:spPr/>
      <dgm:t>
        <a:bodyPr/>
        <a:lstStyle/>
        <a:p>
          <a:r>
            <a:rPr lang="en-GB" sz="1600" dirty="0" smtClean="0"/>
            <a:t>Delivery and administration</a:t>
          </a:r>
          <a:endParaRPr lang="en-GB" sz="1600" dirty="0"/>
        </a:p>
      </dgm:t>
    </dgm:pt>
    <dgm:pt modelId="{5B965280-F378-4573-BF6A-337178C21482}" type="parTrans" cxnId="{3DBF8277-ACA0-4838-BC7F-1013248670E8}">
      <dgm:prSet/>
      <dgm:spPr/>
      <dgm:t>
        <a:bodyPr/>
        <a:lstStyle/>
        <a:p>
          <a:endParaRPr lang="en-GB" sz="1600"/>
        </a:p>
      </dgm:t>
    </dgm:pt>
    <dgm:pt modelId="{147806CC-5EFF-4700-82E7-AC091B815D52}" type="sibTrans" cxnId="{3DBF8277-ACA0-4838-BC7F-1013248670E8}">
      <dgm:prSet/>
      <dgm:spPr/>
      <dgm:t>
        <a:bodyPr/>
        <a:lstStyle/>
        <a:p>
          <a:endParaRPr lang="en-GB" sz="1600"/>
        </a:p>
      </dgm:t>
    </dgm:pt>
    <dgm:pt modelId="{9B48FA9C-6A58-4CE0-9CDC-0EBF5555EEEF}">
      <dgm:prSet phldrT="[Text]" custT="1"/>
      <dgm:spPr/>
      <dgm:t>
        <a:bodyPr/>
        <a:lstStyle/>
        <a:p>
          <a:r>
            <a:rPr lang="en-GB" sz="1600" dirty="0" smtClean="0"/>
            <a:t>Social housing E, F and G</a:t>
          </a:r>
          <a:endParaRPr lang="en-GB" sz="1600" dirty="0"/>
        </a:p>
      </dgm:t>
    </dgm:pt>
    <dgm:pt modelId="{7F4DFDDA-709F-4BFA-B64C-CCFF5899C39F}" type="parTrans" cxnId="{E3FB93FD-B2EB-461A-9145-C907CE98B1E3}">
      <dgm:prSet/>
      <dgm:spPr/>
      <dgm:t>
        <a:bodyPr/>
        <a:lstStyle/>
        <a:p>
          <a:endParaRPr lang="en-GB" sz="1600"/>
        </a:p>
      </dgm:t>
    </dgm:pt>
    <dgm:pt modelId="{87CDDD49-0593-4BBE-A229-21C7A80AE7DC}" type="sibTrans" cxnId="{E3FB93FD-B2EB-461A-9145-C907CE98B1E3}">
      <dgm:prSet/>
      <dgm:spPr/>
      <dgm:t>
        <a:bodyPr/>
        <a:lstStyle/>
        <a:p>
          <a:endParaRPr lang="en-GB" sz="1600"/>
        </a:p>
      </dgm:t>
    </dgm:pt>
    <dgm:pt modelId="{85509F42-7E8E-4E64-8F0C-06B4E1BE81C4}">
      <dgm:prSet phldrT="[Text]" custT="1"/>
      <dgm:spPr/>
      <dgm:t>
        <a:bodyPr/>
        <a:lstStyle/>
        <a:p>
          <a:endParaRPr lang="en-GB" sz="1600" dirty="0"/>
        </a:p>
      </dgm:t>
    </dgm:pt>
    <dgm:pt modelId="{36DAE015-B932-45A9-8D7E-97EA308565C3}" type="parTrans" cxnId="{5730E68F-CF25-4CC3-A0EA-9DD8A98360D5}">
      <dgm:prSet/>
      <dgm:spPr/>
      <dgm:t>
        <a:bodyPr/>
        <a:lstStyle/>
        <a:p>
          <a:endParaRPr lang="en-GB" sz="1600"/>
        </a:p>
      </dgm:t>
    </dgm:pt>
    <dgm:pt modelId="{52668700-DADF-4B97-91A8-7834468BD54C}" type="sibTrans" cxnId="{5730E68F-CF25-4CC3-A0EA-9DD8A98360D5}">
      <dgm:prSet/>
      <dgm:spPr/>
      <dgm:t>
        <a:bodyPr/>
        <a:lstStyle/>
        <a:p>
          <a:endParaRPr lang="en-GB" sz="1600"/>
        </a:p>
      </dgm:t>
    </dgm:pt>
    <dgm:pt modelId="{3BD61B09-BA5E-4753-BBB9-57FD6E4527F0}">
      <dgm:prSet custT="1"/>
      <dgm:spPr/>
      <dgm:t>
        <a:bodyPr/>
        <a:lstStyle/>
        <a:p>
          <a:r>
            <a:rPr lang="en-GB" sz="1600" dirty="0" smtClean="0"/>
            <a:t>Removing recommendations</a:t>
          </a:r>
          <a:endParaRPr lang="en-GB" sz="1600" dirty="0"/>
        </a:p>
      </dgm:t>
    </dgm:pt>
    <dgm:pt modelId="{3243BF3A-957E-423F-B356-E8ADA32619DF}" type="parTrans" cxnId="{21FE6D41-458C-4AAF-8A8C-F674C185C99D}">
      <dgm:prSet/>
      <dgm:spPr/>
      <dgm:t>
        <a:bodyPr/>
        <a:lstStyle/>
        <a:p>
          <a:endParaRPr lang="en-GB" sz="1600"/>
        </a:p>
      </dgm:t>
    </dgm:pt>
    <dgm:pt modelId="{B10CBDB5-50C7-4308-B697-BF405475E4B4}" type="sibTrans" cxnId="{21FE6D41-458C-4AAF-8A8C-F674C185C99D}">
      <dgm:prSet/>
      <dgm:spPr/>
      <dgm:t>
        <a:bodyPr/>
        <a:lstStyle/>
        <a:p>
          <a:endParaRPr lang="en-GB" sz="1600"/>
        </a:p>
      </dgm:t>
    </dgm:pt>
    <dgm:pt modelId="{8464C2C6-F854-4C44-81A0-84588FAF7CC2}">
      <dgm:prSet custT="1"/>
      <dgm:spPr/>
      <dgm:t>
        <a:bodyPr/>
        <a:lstStyle/>
        <a:p>
          <a:r>
            <a:rPr lang="en-GB" sz="1600" dirty="0" smtClean="0"/>
            <a:t>Deemed scores</a:t>
          </a:r>
          <a:endParaRPr lang="en-GB" sz="1600" dirty="0"/>
        </a:p>
      </dgm:t>
    </dgm:pt>
    <dgm:pt modelId="{BC248C99-2E05-4F64-936D-BC64DCEDF87B}" type="parTrans" cxnId="{78A0A817-E29B-4FA7-9EFC-7DCBB3F209BB}">
      <dgm:prSet/>
      <dgm:spPr/>
      <dgm:t>
        <a:bodyPr/>
        <a:lstStyle/>
        <a:p>
          <a:endParaRPr lang="en-GB" sz="1600"/>
        </a:p>
      </dgm:t>
    </dgm:pt>
    <dgm:pt modelId="{C2B1B34D-FA71-4B2C-9530-4BDED27B0462}" type="sibTrans" cxnId="{78A0A817-E29B-4FA7-9EFC-7DCBB3F209BB}">
      <dgm:prSet/>
      <dgm:spPr/>
      <dgm:t>
        <a:bodyPr/>
        <a:lstStyle/>
        <a:p>
          <a:endParaRPr lang="en-GB" sz="1600"/>
        </a:p>
      </dgm:t>
    </dgm:pt>
    <dgm:pt modelId="{624645C5-A00D-4B58-9B9C-D785986C6B5D}">
      <dgm:prSet custT="1"/>
      <dgm:spPr/>
      <dgm:t>
        <a:bodyPr/>
        <a:lstStyle/>
        <a:p>
          <a:r>
            <a:rPr lang="en-GB" sz="1600" dirty="0" smtClean="0"/>
            <a:t>Trading obligations</a:t>
          </a:r>
          <a:endParaRPr lang="en-GB" sz="1600" dirty="0"/>
        </a:p>
      </dgm:t>
    </dgm:pt>
    <dgm:pt modelId="{349C3A1B-8721-4597-876E-8BB174BC9B7A}" type="parTrans" cxnId="{C733DC05-EC69-4AA0-BE6C-C8F9BED2B385}">
      <dgm:prSet/>
      <dgm:spPr/>
      <dgm:t>
        <a:bodyPr/>
        <a:lstStyle/>
        <a:p>
          <a:endParaRPr lang="en-GB" sz="1600"/>
        </a:p>
      </dgm:t>
    </dgm:pt>
    <dgm:pt modelId="{6007E376-123C-459C-B5F4-432E5684E5A7}" type="sibTrans" cxnId="{C733DC05-EC69-4AA0-BE6C-C8F9BED2B385}">
      <dgm:prSet/>
      <dgm:spPr/>
      <dgm:t>
        <a:bodyPr/>
        <a:lstStyle/>
        <a:p>
          <a:endParaRPr lang="en-GB" sz="1600"/>
        </a:p>
      </dgm:t>
    </dgm:pt>
    <dgm:pt modelId="{A8CE91F3-44CB-48AF-BD76-6EF49BDE67FA}">
      <dgm:prSet custT="1"/>
      <dgm:spPr/>
      <dgm:t>
        <a:bodyPr/>
        <a:lstStyle/>
        <a:p>
          <a:r>
            <a:rPr lang="en-GB" sz="1600" dirty="0" smtClean="0"/>
            <a:t>Automatic extensions for 5% of measures</a:t>
          </a:r>
          <a:endParaRPr lang="en-GB" sz="1600" dirty="0"/>
        </a:p>
      </dgm:t>
    </dgm:pt>
    <dgm:pt modelId="{8D0F1F32-1674-428A-84FB-28173D3F6D5D}" type="parTrans" cxnId="{C59B4BCA-FF85-4190-B6EC-1CBEF40043E5}">
      <dgm:prSet/>
      <dgm:spPr/>
      <dgm:t>
        <a:bodyPr/>
        <a:lstStyle/>
        <a:p>
          <a:endParaRPr lang="en-GB" sz="1600"/>
        </a:p>
      </dgm:t>
    </dgm:pt>
    <dgm:pt modelId="{972E5B86-3D29-4AC6-97B1-754269CC068C}" type="sibTrans" cxnId="{C59B4BCA-FF85-4190-B6EC-1CBEF40043E5}">
      <dgm:prSet/>
      <dgm:spPr/>
      <dgm:t>
        <a:bodyPr/>
        <a:lstStyle/>
        <a:p>
          <a:endParaRPr lang="en-GB" sz="1600"/>
        </a:p>
      </dgm:t>
    </dgm:pt>
    <dgm:pt modelId="{986F4085-BD64-4426-B5BF-A99C46F4E829}">
      <dgm:prSet phldrT="[Text]" custT="1"/>
      <dgm:spPr/>
      <dgm:t>
        <a:bodyPr/>
        <a:lstStyle/>
        <a:p>
          <a:endParaRPr lang="en-GB" sz="1600" dirty="0"/>
        </a:p>
      </dgm:t>
    </dgm:pt>
    <dgm:pt modelId="{72649048-ADF4-459E-952D-C1013BD9DDFC}" type="parTrans" cxnId="{2A5830AB-4245-4409-8801-B6209869BAB9}">
      <dgm:prSet/>
      <dgm:spPr/>
      <dgm:t>
        <a:bodyPr/>
        <a:lstStyle/>
        <a:p>
          <a:endParaRPr lang="en-GB"/>
        </a:p>
      </dgm:t>
    </dgm:pt>
    <dgm:pt modelId="{09ECD14E-11FA-4F68-B3FD-013394B9F396}" type="sibTrans" cxnId="{2A5830AB-4245-4409-8801-B6209869BAB9}">
      <dgm:prSet/>
      <dgm:spPr/>
      <dgm:t>
        <a:bodyPr/>
        <a:lstStyle/>
        <a:p>
          <a:endParaRPr lang="en-GB"/>
        </a:p>
      </dgm:t>
    </dgm:pt>
    <dgm:pt modelId="{F43A28BC-AB98-42E3-96B5-FC2FE5B792CC}">
      <dgm:prSet phldrT="[Text]" custT="1"/>
      <dgm:spPr/>
      <dgm:t>
        <a:bodyPr/>
        <a:lstStyle/>
        <a:p>
          <a:endParaRPr lang="en-GB" sz="1600" dirty="0"/>
        </a:p>
      </dgm:t>
    </dgm:pt>
    <dgm:pt modelId="{B28EE591-22E5-484F-81A3-540DC2F3A72D}" type="parTrans" cxnId="{67D5BF2C-F0A7-4D51-8E26-F24970BE4574}">
      <dgm:prSet/>
      <dgm:spPr/>
      <dgm:t>
        <a:bodyPr/>
        <a:lstStyle/>
        <a:p>
          <a:endParaRPr lang="en-GB"/>
        </a:p>
      </dgm:t>
    </dgm:pt>
    <dgm:pt modelId="{7530ACC7-8948-45D7-BB60-85BF71F64EDB}" type="sibTrans" cxnId="{67D5BF2C-F0A7-4D51-8E26-F24970BE4574}">
      <dgm:prSet/>
      <dgm:spPr/>
      <dgm:t>
        <a:bodyPr/>
        <a:lstStyle/>
        <a:p>
          <a:endParaRPr lang="en-GB"/>
        </a:p>
      </dgm:t>
    </dgm:pt>
    <dgm:pt modelId="{81667966-80B1-432A-833F-461C3EF0798C}">
      <dgm:prSet phldrT="[Text]" custT="1"/>
      <dgm:spPr/>
      <dgm:t>
        <a:bodyPr/>
        <a:lstStyle/>
        <a:p>
          <a:endParaRPr lang="en-GB" sz="1600" dirty="0"/>
        </a:p>
      </dgm:t>
    </dgm:pt>
    <dgm:pt modelId="{B1405294-E92F-42B8-B00B-4579621E2290}" type="parTrans" cxnId="{E6B80CBA-FEA8-4D9A-98EC-C292E5952F62}">
      <dgm:prSet/>
      <dgm:spPr/>
      <dgm:t>
        <a:bodyPr/>
        <a:lstStyle/>
        <a:p>
          <a:endParaRPr lang="en-GB"/>
        </a:p>
      </dgm:t>
    </dgm:pt>
    <dgm:pt modelId="{6C066C1D-1DA2-40AE-8096-212A6C795C7A}" type="sibTrans" cxnId="{E6B80CBA-FEA8-4D9A-98EC-C292E5952F62}">
      <dgm:prSet/>
      <dgm:spPr/>
      <dgm:t>
        <a:bodyPr/>
        <a:lstStyle/>
        <a:p>
          <a:endParaRPr lang="en-GB"/>
        </a:p>
      </dgm:t>
    </dgm:pt>
    <dgm:pt modelId="{DFB91CB2-58B3-47EA-8EFE-39E216692ECB}">
      <dgm:prSet phldrT="[Text]" custT="1"/>
      <dgm:spPr/>
      <dgm:t>
        <a:bodyPr/>
        <a:lstStyle/>
        <a:p>
          <a:endParaRPr lang="en-GB" sz="1600" dirty="0"/>
        </a:p>
      </dgm:t>
    </dgm:pt>
    <dgm:pt modelId="{D6FD992E-90AA-4DE2-B13E-B7B1EA8AAC27}" type="parTrans" cxnId="{9C1489D9-6BB5-4E8B-946A-38B2ED97BACE}">
      <dgm:prSet/>
      <dgm:spPr/>
      <dgm:t>
        <a:bodyPr/>
        <a:lstStyle/>
        <a:p>
          <a:endParaRPr lang="en-GB"/>
        </a:p>
      </dgm:t>
    </dgm:pt>
    <dgm:pt modelId="{2DEF6AE5-8FD5-4678-9F2D-7DCA60528179}" type="sibTrans" cxnId="{9C1489D9-6BB5-4E8B-946A-38B2ED97BACE}">
      <dgm:prSet/>
      <dgm:spPr/>
      <dgm:t>
        <a:bodyPr/>
        <a:lstStyle/>
        <a:p>
          <a:endParaRPr lang="en-GB"/>
        </a:p>
      </dgm:t>
    </dgm:pt>
    <dgm:pt modelId="{6CB192F7-79FD-4AE9-8962-5FF18789A5CD}">
      <dgm:prSet custT="1"/>
      <dgm:spPr/>
      <dgm:t>
        <a:bodyPr/>
        <a:lstStyle/>
        <a:p>
          <a:endParaRPr lang="en-GB" sz="1600" dirty="0"/>
        </a:p>
      </dgm:t>
    </dgm:pt>
    <dgm:pt modelId="{6C5BFC72-7B9E-488F-B3B6-882E4F307F12}" type="parTrans" cxnId="{446603C0-5D59-44FF-B156-E5426008D930}">
      <dgm:prSet/>
      <dgm:spPr/>
      <dgm:t>
        <a:bodyPr/>
        <a:lstStyle/>
        <a:p>
          <a:endParaRPr lang="en-GB"/>
        </a:p>
      </dgm:t>
    </dgm:pt>
    <dgm:pt modelId="{1AE4954A-F9B6-4A54-BF95-2C1744E50407}" type="sibTrans" cxnId="{446603C0-5D59-44FF-B156-E5426008D930}">
      <dgm:prSet/>
      <dgm:spPr/>
      <dgm:t>
        <a:bodyPr/>
        <a:lstStyle/>
        <a:p>
          <a:endParaRPr lang="en-GB"/>
        </a:p>
      </dgm:t>
    </dgm:pt>
    <dgm:pt modelId="{B3C1931E-18EB-4F34-8CDD-9A48B53EB8F4}">
      <dgm:prSet custT="1"/>
      <dgm:spPr/>
      <dgm:t>
        <a:bodyPr/>
        <a:lstStyle/>
        <a:p>
          <a:endParaRPr lang="en-GB" sz="1600" dirty="0"/>
        </a:p>
      </dgm:t>
    </dgm:pt>
    <dgm:pt modelId="{DF384A81-6B8C-4DA3-8B1D-6645669E8BAD}" type="parTrans" cxnId="{95BBA402-0FD0-4563-B519-229FD19C072C}">
      <dgm:prSet/>
      <dgm:spPr/>
      <dgm:t>
        <a:bodyPr/>
        <a:lstStyle/>
        <a:p>
          <a:endParaRPr lang="en-GB"/>
        </a:p>
      </dgm:t>
    </dgm:pt>
    <dgm:pt modelId="{032F72E5-2D14-4290-9914-04FEB1C5772A}" type="sibTrans" cxnId="{95BBA402-0FD0-4563-B519-229FD19C072C}">
      <dgm:prSet/>
      <dgm:spPr/>
      <dgm:t>
        <a:bodyPr/>
        <a:lstStyle/>
        <a:p>
          <a:endParaRPr lang="en-GB"/>
        </a:p>
      </dgm:t>
    </dgm:pt>
    <dgm:pt modelId="{374C9970-F5DE-4DC8-9D7D-5154EDD61273}">
      <dgm:prSet custT="1"/>
      <dgm:spPr/>
      <dgm:t>
        <a:bodyPr/>
        <a:lstStyle/>
        <a:p>
          <a:endParaRPr lang="en-GB" sz="1600" dirty="0"/>
        </a:p>
      </dgm:t>
    </dgm:pt>
    <dgm:pt modelId="{15B78DA2-06E3-4670-8E5D-BBE11F14954D}" type="parTrans" cxnId="{CD62C9B0-2236-4A93-A031-4614AFDBC0FF}">
      <dgm:prSet/>
      <dgm:spPr/>
      <dgm:t>
        <a:bodyPr/>
        <a:lstStyle/>
        <a:p>
          <a:endParaRPr lang="en-GB"/>
        </a:p>
      </dgm:t>
    </dgm:pt>
    <dgm:pt modelId="{CAAAC07B-CDC1-4F7B-847F-393B46DAF4A7}" type="sibTrans" cxnId="{CD62C9B0-2236-4A93-A031-4614AFDBC0FF}">
      <dgm:prSet/>
      <dgm:spPr/>
      <dgm:t>
        <a:bodyPr/>
        <a:lstStyle/>
        <a:p>
          <a:endParaRPr lang="en-GB"/>
        </a:p>
      </dgm:t>
    </dgm:pt>
    <dgm:pt modelId="{7C1C5BDD-8EEF-4E4B-A9EC-14F3E486A05F}">
      <dgm:prSet custT="1"/>
      <dgm:spPr/>
      <dgm:t>
        <a:bodyPr/>
        <a:lstStyle/>
        <a:p>
          <a:endParaRPr lang="en-GB" sz="1600" dirty="0"/>
        </a:p>
      </dgm:t>
    </dgm:pt>
    <dgm:pt modelId="{824144C6-C66B-4A4D-827E-B81298DE4A23}" type="parTrans" cxnId="{AE576C8B-E3FF-4ABC-BCCD-F3916CC579C9}">
      <dgm:prSet/>
      <dgm:spPr/>
      <dgm:t>
        <a:bodyPr/>
        <a:lstStyle/>
        <a:p>
          <a:endParaRPr lang="en-GB"/>
        </a:p>
      </dgm:t>
    </dgm:pt>
    <dgm:pt modelId="{632E7CD8-DD8A-4A91-83C0-DAC581798FAA}" type="sibTrans" cxnId="{AE576C8B-E3FF-4ABC-BCCD-F3916CC579C9}">
      <dgm:prSet/>
      <dgm:spPr/>
      <dgm:t>
        <a:bodyPr/>
        <a:lstStyle/>
        <a:p>
          <a:endParaRPr lang="en-GB"/>
        </a:p>
      </dgm:t>
    </dgm:pt>
    <dgm:pt modelId="{4AE4CB23-95DC-4600-9FE2-163E8906440A}">
      <dgm:prSet phldrT="[Text]" custT="1"/>
      <dgm:spPr/>
      <dgm:t>
        <a:bodyPr/>
        <a:lstStyle/>
        <a:p>
          <a:endParaRPr lang="en-GB" sz="1600" dirty="0"/>
        </a:p>
      </dgm:t>
    </dgm:pt>
    <dgm:pt modelId="{97B6323B-5BF7-4C29-932A-25B09F121C57}" type="parTrans" cxnId="{A80C83C1-889B-4123-9146-F1DFA1334DAF}">
      <dgm:prSet/>
      <dgm:spPr/>
      <dgm:t>
        <a:bodyPr/>
        <a:lstStyle/>
        <a:p>
          <a:endParaRPr lang="en-GB"/>
        </a:p>
      </dgm:t>
    </dgm:pt>
    <dgm:pt modelId="{58EC293B-8166-41A3-985F-26DA3EBF6093}" type="sibTrans" cxnId="{A80C83C1-889B-4123-9146-F1DFA1334DAF}">
      <dgm:prSet/>
      <dgm:spPr/>
      <dgm:t>
        <a:bodyPr/>
        <a:lstStyle/>
        <a:p>
          <a:endParaRPr lang="en-GB"/>
        </a:p>
      </dgm:t>
    </dgm:pt>
    <dgm:pt modelId="{E22C2C99-8CA7-4300-8439-08511B07ACDB}">
      <dgm:prSet phldrT="[Text]" custT="1"/>
      <dgm:spPr/>
      <dgm:t>
        <a:bodyPr/>
        <a:lstStyle/>
        <a:p>
          <a:endParaRPr lang="en-GB" sz="1600" dirty="0"/>
        </a:p>
      </dgm:t>
    </dgm:pt>
    <dgm:pt modelId="{6D66619E-DDE3-42E5-BE1D-037F9DED5C64}" type="parTrans" cxnId="{7E2D0F5D-5D3B-42D8-A765-D6C408EB07D5}">
      <dgm:prSet/>
      <dgm:spPr/>
      <dgm:t>
        <a:bodyPr/>
        <a:lstStyle/>
        <a:p>
          <a:endParaRPr lang="en-GB"/>
        </a:p>
      </dgm:t>
    </dgm:pt>
    <dgm:pt modelId="{55CB1A68-CBC4-4FE5-A852-8454851B3BE9}" type="sibTrans" cxnId="{7E2D0F5D-5D3B-42D8-A765-D6C408EB07D5}">
      <dgm:prSet/>
      <dgm:spPr/>
      <dgm:t>
        <a:bodyPr/>
        <a:lstStyle/>
        <a:p>
          <a:endParaRPr lang="en-GB"/>
        </a:p>
      </dgm:t>
    </dgm:pt>
    <dgm:pt modelId="{C4AF8511-9750-465E-8698-AD7BC814E900}">
      <dgm:prSet phldrT="[Text]" custT="1"/>
      <dgm:spPr/>
      <dgm:t>
        <a:bodyPr/>
        <a:lstStyle/>
        <a:p>
          <a:r>
            <a:rPr lang="en-GB" sz="1600" dirty="0" smtClean="0"/>
            <a:t>First time central heating</a:t>
          </a:r>
          <a:endParaRPr lang="en-GB" sz="1600" dirty="0"/>
        </a:p>
      </dgm:t>
    </dgm:pt>
    <dgm:pt modelId="{17076E36-40CE-4FA0-8C1C-F91FD7D6C024}" type="parTrans" cxnId="{3A40509B-487B-4332-9E13-73E2DF6A9D5E}">
      <dgm:prSet/>
      <dgm:spPr/>
      <dgm:t>
        <a:bodyPr/>
        <a:lstStyle/>
        <a:p>
          <a:endParaRPr lang="en-GB"/>
        </a:p>
      </dgm:t>
    </dgm:pt>
    <dgm:pt modelId="{ADD8D6CB-CEB7-41CF-9750-17D95EC0D7D5}" type="sibTrans" cxnId="{3A40509B-487B-4332-9E13-73E2DF6A9D5E}">
      <dgm:prSet/>
      <dgm:spPr/>
      <dgm:t>
        <a:bodyPr/>
        <a:lstStyle/>
        <a:p>
          <a:endParaRPr lang="en-GB"/>
        </a:p>
      </dgm:t>
    </dgm:pt>
    <dgm:pt modelId="{9AC98865-647A-498F-97B1-023E08663035}">
      <dgm:prSet phldrT="[Text]" custT="1"/>
      <dgm:spPr/>
      <dgm:t>
        <a:bodyPr/>
        <a:lstStyle/>
        <a:p>
          <a:endParaRPr lang="en-GB" sz="1600" dirty="0"/>
        </a:p>
      </dgm:t>
    </dgm:pt>
    <dgm:pt modelId="{ACEF716C-2C67-43D6-A4B4-71BD3971E81E}" type="parTrans" cxnId="{E2D96745-A667-49CD-879D-43D400C6A14C}">
      <dgm:prSet/>
      <dgm:spPr/>
      <dgm:t>
        <a:bodyPr/>
        <a:lstStyle/>
        <a:p>
          <a:endParaRPr lang="en-GB"/>
        </a:p>
      </dgm:t>
    </dgm:pt>
    <dgm:pt modelId="{722AECAC-22B5-459B-B669-78E7280B49B6}" type="sibTrans" cxnId="{E2D96745-A667-49CD-879D-43D400C6A14C}">
      <dgm:prSet/>
      <dgm:spPr/>
      <dgm:t>
        <a:bodyPr/>
        <a:lstStyle/>
        <a:p>
          <a:endParaRPr lang="en-GB"/>
        </a:p>
      </dgm:t>
    </dgm:pt>
    <dgm:pt modelId="{E7EBE713-61E4-4282-B9A7-3CE22E7E016F}">
      <dgm:prSet phldrT="[Text]" custT="1"/>
      <dgm:spPr/>
      <dgm:t>
        <a:bodyPr/>
        <a:lstStyle/>
        <a:p>
          <a:r>
            <a:rPr lang="en-GB" sz="1600" dirty="0" smtClean="0"/>
            <a:t>New build definition</a:t>
          </a:r>
          <a:endParaRPr lang="en-GB" sz="1600" dirty="0"/>
        </a:p>
      </dgm:t>
    </dgm:pt>
    <dgm:pt modelId="{35F2E244-A795-4C20-B9C5-955B411224CF}" type="parTrans" cxnId="{E136ECC8-4FFC-48B9-AD82-0E49CACC457E}">
      <dgm:prSet/>
      <dgm:spPr/>
      <dgm:t>
        <a:bodyPr/>
        <a:lstStyle/>
        <a:p>
          <a:endParaRPr lang="en-GB"/>
        </a:p>
      </dgm:t>
    </dgm:pt>
    <dgm:pt modelId="{5A1FA7C5-807D-4F06-A61F-BF148E0F4CF8}" type="sibTrans" cxnId="{E136ECC8-4FFC-48B9-AD82-0E49CACC457E}">
      <dgm:prSet/>
      <dgm:spPr/>
      <dgm:t>
        <a:bodyPr/>
        <a:lstStyle/>
        <a:p>
          <a:endParaRPr lang="en-GB"/>
        </a:p>
      </dgm:t>
    </dgm:pt>
    <dgm:pt modelId="{71103A45-9542-4A90-8E62-8F8AFF2ABA82}">
      <dgm:prSet custT="1"/>
      <dgm:spPr/>
      <dgm:t>
        <a:bodyPr/>
        <a:lstStyle/>
        <a:p>
          <a:endParaRPr lang="en-GB" sz="1600" dirty="0"/>
        </a:p>
      </dgm:t>
    </dgm:pt>
    <dgm:pt modelId="{87D80CF9-84B7-4FFF-BFD8-895B8D9376D5}" type="parTrans" cxnId="{49078F05-746B-47A0-AB4D-F5B2E698E019}">
      <dgm:prSet/>
      <dgm:spPr/>
      <dgm:t>
        <a:bodyPr/>
        <a:lstStyle/>
        <a:p>
          <a:endParaRPr lang="en-GB"/>
        </a:p>
      </dgm:t>
    </dgm:pt>
    <dgm:pt modelId="{565A5CF9-9A74-4AE3-BE26-E4804B8A840A}" type="sibTrans" cxnId="{49078F05-746B-47A0-AB4D-F5B2E698E019}">
      <dgm:prSet/>
      <dgm:spPr/>
      <dgm:t>
        <a:bodyPr/>
        <a:lstStyle/>
        <a:p>
          <a:endParaRPr lang="en-GB"/>
        </a:p>
      </dgm:t>
    </dgm:pt>
    <dgm:pt modelId="{CF0BF2F0-CFC3-46C1-BAF5-84E38E6D83BE}">
      <dgm:prSet custT="1"/>
      <dgm:spPr/>
      <dgm:t>
        <a:bodyPr/>
        <a:lstStyle/>
        <a:p>
          <a:endParaRPr lang="en-GB" sz="1600" dirty="0"/>
        </a:p>
      </dgm:t>
    </dgm:pt>
    <dgm:pt modelId="{CB821A30-764A-4615-9403-FC176C13FF12}" type="parTrans" cxnId="{216FC30C-D989-452A-A2B3-2154CD9E4D7C}">
      <dgm:prSet/>
      <dgm:spPr/>
      <dgm:t>
        <a:bodyPr/>
        <a:lstStyle/>
        <a:p>
          <a:endParaRPr lang="en-GB"/>
        </a:p>
      </dgm:t>
    </dgm:pt>
    <dgm:pt modelId="{8F0FDB08-C23D-4262-A88E-4888937BF9B8}" type="sibTrans" cxnId="{216FC30C-D989-452A-A2B3-2154CD9E4D7C}">
      <dgm:prSet/>
      <dgm:spPr/>
      <dgm:t>
        <a:bodyPr/>
        <a:lstStyle/>
        <a:p>
          <a:endParaRPr lang="en-GB"/>
        </a:p>
      </dgm:t>
    </dgm:pt>
    <dgm:pt modelId="{6C36C20D-1744-4AF5-BAFF-20D5A06E7CEC}">
      <dgm:prSet custT="1"/>
      <dgm:spPr/>
      <dgm:t>
        <a:bodyPr/>
        <a:lstStyle/>
        <a:p>
          <a:r>
            <a:rPr lang="en-GB" sz="1600" dirty="0" smtClean="0"/>
            <a:t>Evidencing pre-existing loft insulation</a:t>
          </a:r>
          <a:endParaRPr lang="en-GB" sz="1600" dirty="0"/>
        </a:p>
      </dgm:t>
    </dgm:pt>
    <dgm:pt modelId="{277B37D5-2621-413E-9F37-3C0374675269}" type="parTrans" cxnId="{128AC13D-CEB9-4FE8-AD43-BCD90FE42FCD}">
      <dgm:prSet/>
      <dgm:spPr/>
      <dgm:t>
        <a:bodyPr/>
        <a:lstStyle/>
        <a:p>
          <a:endParaRPr lang="en-GB"/>
        </a:p>
      </dgm:t>
    </dgm:pt>
    <dgm:pt modelId="{FEBF61CC-9BFB-4894-A827-EE9E101294D2}" type="sibTrans" cxnId="{128AC13D-CEB9-4FE8-AD43-BCD90FE42FCD}">
      <dgm:prSet/>
      <dgm:spPr/>
      <dgm:t>
        <a:bodyPr/>
        <a:lstStyle/>
        <a:p>
          <a:endParaRPr lang="en-GB"/>
        </a:p>
      </dgm:t>
    </dgm:pt>
    <dgm:pt modelId="{3BA0E5DB-F4F3-4C24-B453-C8E3DDEC43DA}">
      <dgm:prSet custT="1"/>
      <dgm:spPr/>
      <dgm:t>
        <a:bodyPr/>
        <a:lstStyle/>
        <a:p>
          <a:endParaRPr lang="en-GB" sz="1600" dirty="0"/>
        </a:p>
      </dgm:t>
    </dgm:pt>
    <dgm:pt modelId="{096ED014-D3CB-4423-8645-C25F7DF8C798}" type="parTrans" cxnId="{4AB9F1FF-C49A-44B7-B490-B4ADDE808AD9}">
      <dgm:prSet/>
      <dgm:spPr/>
      <dgm:t>
        <a:bodyPr/>
        <a:lstStyle/>
        <a:p>
          <a:endParaRPr lang="en-GB"/>
        </a:p>
      </dgm:t>
    </dgm:pt>
    <dgm:pt modelId="{020D1838-6C81-408E-B027-948C306CEEAE}" type="sibTrans" cxnId="{4AB9F1FF-C49A-44B7-B490-B4ADDE808AD9}">
      <dgm:prSet/>
      <dgm:spPr/>
      <dgm:t>
        <a:bodyPr/>
        <a:lstStyle/>
        <a:p>
          <a:endParaRPr lang="en-GB"/>
        </a:p>
      </dgm:t>
    </dgm:pt>
    <dgm:pt modelId="{3604A082-C9C9-408D-AA05-762BB2E64E8A}">
      <dgm:prSet custT="1"/>
      <dgm:spPr/>
      <dgm:t>
        <a:bodyPr/>
        <a:lstStyle/>
        <a:p>
          <a:r>
            <a:rPr lang="en-GB" sz="1600" dirty="0" smtClean="0"/>
            <a:t>Evidencing non-gas fuelled premises</a:t>
          </a:r>
          <a:endParaRPr lang="en-GB" sz="1600" dirty="0"/>
        </a:p>
      </dgm:t>
    </dgm:pt>
    <dgm:pt modelId="{6B8029E4-A9E0-4EBB-A801-29D66E06D8EE}" type="parTrans" cxnId="{56052DD2-4D49-4F24-8BD4-FB66ACD955BF}">
      <dgm:prSet/>
      <dgm:spPr/>
      <dgm:t>
        <a:bodyPr/>
        <a:lstStyle/>
        <a:p>
          <a:endParaRPr lang="en-GB"/>
        </a:p>
      </dgm:t>
    </dgm:pt>
    <dgm:pt modelId="{AB7FB274-16B7-4C0C-9159-5CCFC6E2FA72}" type="sibTrans" cxnId="{56052DD2-4D49-4F24-8BD4-FB66ACD955BF}">
      <dgm:prSet/>
      <dgm:spPr/>
      <dgm:t>
        <a:bodyPr/>
        <a:lstStyle/>
        <a:p>
          <a:endParaRPr lang="en-GB"/>
        </a:p>
      </dgm:t>
    </dgm:pt>
    <dgm:pt modelId="{4391E236-DEF8-4059-8E92-5CF7A8298F8A}">
      <dgm:prSet custT="1"/>
      <dgm:spPr/>
      <dgm:t>
        <a:bodyPr/>
        <a:lstStyle/>
        <a:p>
          <a:endParaRPr lang="en-GB" sz="1600" dirty="0"/>
        </a:p>
      </dgm:t>
    </dgm:pt>
    <dgm:pt modelId="{C4788357-3573-4006-80E3-D89473236A80}" type="parTrans" cxnId="{84076664-7779-4C8F-96A8-085806689857}">
      <dgm:prSet/>
      <dgm:spPr/>
      <dgm:t>
        <a:bodyPr/>
        <a:lstStyle/>
        <a:p>
          <a:endParaRPr lang="en-GB"/>
        </a:p>
      </dgm:t>
    </dgm:pt>
    <dgm:pt modelId="{E0F5F9D6-004A-48BA-AAB1-C3FB63FB5997}" type="sibTrans" cxnId="{84076664-7779-4C8F-96A8-085806689857}">
      <dgm:prSet/>
      <dgm:spPr/>
      <dgm:t>
        <a:bodyPr/>
        <a:lstStyle/>
        <a:p>
          <a:endParaRPr lang="en-GB"/>
        </a:p>
      </dgm:t>
    </dgm:pt>
    <dgm:pt modelId="{32DB8377-1339-4980-ABE1-F7BB153D2569}">
      <dgm:prSet phldrT="[Text]" custT="1"/>
      <dgm:spPr/>
      <dgm:t>
        <a:bodyPr/>
        <a:lstStyle/>
        <a:p>
          <a:r>
            <a:rPr lang="en-GB" sz="1600" dirty="0" smtClean="0"/>
            <a:t>PAS update</a:t>
          </a:r>
          <a:endParaRPr lang="en-GB" sz="1600" dirty="0"/>
        </a:p>
      </dgm:t>
    </dgm:pt>
    <dgm:pt modelId="{432E0A59-5E71-4C42-9F74-183957C4891B}" type="parTrans" cxnId="{5727836F-CFEF-4470-900E-72D8DAF0F4ED}">
      <dgm:prSet/>
      <dgm:spPr/>
      <dgm:t>
        <a:bodyPr/>
        <a:lstStyle/>
        <a:p>
          <a:endParaRPr lang="en-GB"/>
        </a:p>
      </dgm:t>
    </dgm:pt>
    <dgm:pt modelId="{E1B56EBB-93F0-4222-9399-49EF1D757EBB}" type="sibTrans" cxnId="{5727836F-CFEF-4470-900E-72D8DAF0F4ED}">
      <dgm:prSet/>
      <dgm:spPr/>
      <dgm:t>
        <a:bodyPr/>
        <a:lstStyle/>
        <a:p>
          <a:endParaRPr lang="en-GB"/>
        </a:p>
      </dgm:t>
    </dgm:pt>
    <dgm:pt modelId="{8C879DEB-E6C9-421E-91C1-AA636BF78865}">
      <dgm:prSet phldrT="[Text]" custT="1"/>
      <dgm:spPr/>
      <dgm:t>
        <a:bodyPr/>
        <a:lstStyle/>
        <a:p>
          <a:endParaRPr lang="en-GB" sz="1600" dirty="0"/>
        </a:p>
      </dgm:t>
    </dgm:pt>
    <dgm:pt modelId="{F1C98149-BCD4-43E9-96B0-C1C9CAA7BE76}" type="parTrans" cxnId="{D37FC9BB-94AD-4BB8-9818-29B2CC121BA3}">
      <dgm:prSet/>
      <dgm:spPr/>
      <dgm:t>
        <a:bodyPr/>
        <a:lstStyle/>
        <a:p>
          <a:endParaRPr lang="en-GB"/>
        </a:p>
      </dgm:t>
    </dgm:pt>
    <dgm:pt modelId="{03DDC9C7-FDB6-4069-8488-4AEF53233D03}" type="sibTrans" cxnId="{D37FC9BB-94AD-4BB8-9818-29B2CC121BA3}">
      <dgm:prSet/>
      <dgm:spPr/>
      <dgm:t>
        <a:bodyPr/>
        <a:lstStyle/>
        <a:p>
          <a:endParaRPr lang="en-GB"/>
        </a:p>
      </dgm:t>
    </dgm:pt>
    <dgm:pt modelId="{26EFFEF7-596B-4B16-8D25-457E92BD7F2A}" type="pres">
      <dgm:prSet presAssocID="{DE081707-75E4-4B9D-8AC5-FB828E6C36B9}" presName="Name0" presStyleCnt="0">
        <dgm:presLayoutVars>
          <dgm:dir/>
          <dgm:animLvl val="lvl"/>
          <dgm:resizeHandles val="exact"/>
        </dgm:presLayoutVars>
      </dgm:prSet>
      <dgm:spPr/>
      <dgm:t>
        <a:bodyPr/>
        <a:lstStyle/>
        <a:p>
          <a:endParaRPr lang="en-GB"/>
        </a:p>
      </dgm:t>
    </dgm:pt>
    <dgm:pt modelId="{2307CF6E-89F7-4C36-B6C3-F8685432F11A}" type="pres">
      <dgm:prSet presAssocID="{7DD1337F-D06F-4C53-A402-9C6F2DE1807D}" presName="composite" presStyleCnt="0"/>
      <dgm:spPr/>
    </dgm:pt>
    <dgm:pt modelId="{9A503D2A-3122-4B93-BE75-D25B9D4E73C8}" type="pres">
      <dgm:prSet presAssocID="{7DD1337F-D06F-4C53-A402-9C6F2DE1807D}" presName="parTx" presStyleLbl="alignNode1" presStyleIdx="0" presStyleCnt="4">
        <dgm:presLayoutVars>
          <dgm:chMax val="0"/>
          <dgm:chPref val="0"/>
          <dgm:bulletEnabled val="1"/>
        </dgm:presLayoutVars>
      </dgm:prSet>
      <dgm:spPr/>
      <dgm:t>
        <a:bodyPr/>
        <a:lstStyle/>
        <a:p>
          <a:endParaRPr lang="en-GB"/>
        </a:p>
      </dgm:t>
    </dgm:pt>
    <dgm:pt modelId="{A34F0D81-89AB-4187-862D-ECA39969EF4D}" type="pres">
      <dgm:prSet presAssocID="{7DD1337F-D06F-4C53-A402-9C6F2DE1807D}" presName="desTx" presStyleLbl="alignAccFollowNode1" presStyleIdx="0" presStyleCnt="4">
        <dgm:presLayoutVars>
          <dgm:bulletEnabled val="1"/>
        </dgm:presLayoutVars>
      </dgm:prSet>
      <dgm:spPr/>
      <dgm:t>
        <a:bodyPr/>
        <a:lstStyle/>
        <a:p>
          <a:endParaRPr lang="en-GB"/>
        </a:p>
      </dgm:t>
    </dgm:pt>
    <dgm:pt modelId="{6A247ABE-8D3D-44C6-936E-560D4024669B}" type="pres">
      <dgm:prSet presAssocID="{0C04AF19-3651-4F25-9DE5-24C02B8A3BE6}" presName="space" presStyleCnt="0"/>
      <dgm:spPr/>
    </dgm:pt>
    <dgm:pt modelId="{FA627B00-41EF-43B4-A8C1-8591925CAB85}" type="pres">
      <dgm:prSet presAssocID="{E930DF53-F301-49E8-8EC2-597C1CB075AC}" presName="composite" presStyleCnt="0"/>
      <dgm:spPr/>
    </dgm:pt>
    <dgm:pt modelId="{2A364C5C-2E7C-45E9-9AA2-FC73A7E97D30}" type="pres">
      <dgm:prSet presAssocID="{E930DF53-F301-49E8-8EC2-597C1CB075AC}" presName="parTx" presStyleLbl="alignNode1" presStyleIdx="1" presStyleCnt="4">
        <dgm:presLayoutVars>
          <dgm:chMax val="0"/>
          <dgm:chPref val="0"/>
          <dgm:bulletEnabled val="1"/>
        </dgm:presLayoutVars>
      </dgm:prSet>
      <dgm:spPr/>
      <dgm:t>
        <a:bodyPr/>
        <a:lstStyle/>
        <a:p>
          <a:endParaRPr lang="en-GB"/>
        </a:p>
      </dgm:t>
    </dgm:pt>
    <dgm:pt modelId="{47113B6B-2CE1-4CD7-BBB3-0C9133AB8885}" type="pres">
      <dgm:prSet presAssocID="{E930DF53-F301-49E8-8EC2-597C1CB075AC}" presName="desTx" presStyleLbl="alignAccFollowNode1" presStyleIdx="1" presStyleCnt="4">
        <dgm:presLayoutVars>
          <dgm:bulletEnabled val="1"/>
        </dgm:presLayoutVars>
      </dgm:prSet>
      <dgm:spPr/>
      <dgm:t>
        <a:bodyPr/>
        <a:lstStyle/>
        <a:p>
          <a:endParaRPr lang="en-GB"/>
        </a:p>
      </dgm:t>
    </dgm:pt>
    <dgm:pt modelId="{7044F02B-97FB-4BB5-9279-F086C5EECF1F}" type="pres">
      <dgm:prSet presAssocID="{7CBA8CC4-ED1C-4B62-8322-4A8FBFB20911}" presName="space" presStyleCnt="0"/>
      <dgm:spPr/>
    </dgm:pt>
    <dgm:pt modelId="{0AA8B58C-F917-4B14-87DD-227A90D7CC9B}" type="pres">
      <dgm:prSet presAssocID="{CE40DB32-2DBE-4033-857F-79E099EB7876}" presName="composite" presStyleCnt="0"/>
      <dgm:spPr/>
    </dgm:pt>
    <dgm:pt modelId="{1D2E1C6A-8B9A-47D4-A986-DF165AF49CE6}" type="pres">
      <dgm:prSet presAssocID="{CE40DB32-2DBE-4033-857F-79E099EB7876}" presName="parTx" presStyleLbl="alignNode1" presStyleIdx="2" presStyleCnt="4">
        <dgm:presLayoutVars>
          <dgm:chMax val="0"/>
          <dgm:chPref val="0"/>
          <dgm:bulletEnabled val="1"/>
        </dgm:presLayoutVars>
      </dgm:prSet>
      <dgm:spPr/>
      <dgm:t>
        <a:bodyPr/>
        <a:lstStyle/>
        <a:p>
          <a:endParaRPr lang="en-GB"/>
        </a:p>
      </dgm:t>
    </dgm:pt>
    <dgm:pt modelId="{255EF2D8-FB48-45CC-8E24-3BCE8B657D73}" type="pres">
      <dgm:prSet presAssocID="{CE40DB32-2DBE-4033-857F-79E099EB7876}" presName="desTx" presStyleLbl="alignAccFollowNode1" presStyleIdx="2" presStyleCnt="4">
        <dgm:presLayoutVars>
          <dgm:bulletEnabled val="1"/>
        </dgm:presLayoutVars>
      </dgm:prSet>
      <dgm:spPr/>
      <dgm:t>
        <a:bodyPr/>
        <a:lstStyle/>
        <a:p>
          <a:endParaRPr lang="en-GB"/>
        </a:p>
      </dgm:t>
    </dgm:pt>
    <dgm:pt modelId="{E17A9825-D113-4C48-9E9D-AF192D1EDA2C}" type="pres">
      <dgm:prSet presAssocID="{18FB341A-01F0-4E6C-9D17-23BD933F24B7}" presName="space" presStyleCnt="0"/>
      <dgm:spPr/>
    </dgm:pt>
    <dgm:pt modelId="{55F04D37-902A-42A2-988E-AB6EDB7F59C0}" type="pres">
      <dgm:prSet presAssocID="{B774D068-961D-499B-B1EC-4B97FACD31AB}" presName="composite" presStyleCnt="0"/>
      <dgm:spPr/>
    </dgm:pt>
    <dgm:pt modelId="{55FF6762-047A-49E1-9DB8-4CAE58D8003F}" type="pres">
      <dgm:prSet presAssocID="{B774D068-961D-499B-B1EC-4B97FACD31AB}" presName="parTx" presStyleLbl="alignNode1" presStyleIdx="3" presStyleCnt="4">
        <dgm:presLayoutVars>
          <dgm:chMax val="0"/>
          <dgm:chPref val="0"/>
          <dgm:bulletEnabled val="1"/>
        </dgm:presLayoutVars>
      </dgm:prSet>
      <dgm:spPr/>
      <dgm:t>
        <a:bodyPr/>
        <a:lstStyle/>
        <a:p>
          <a:endParaRPr lang="en-GB"/>
        </a:p>
      </dgm:t>
    </dgm:pt>
    <dgm:pt modelId="{4EED2777-7A88-4516-9B2D-87EC7D887F37}" type="pres">
      <dgm:prSet presAssocID="{B774D068-961D-499B-B1EC-4B97FACD31AB}" presName="desTx" presStyleLbl="alignAccFollowNode1" presStyleIdx="3" presStyleCnt="4">
        <dgm:presLayoutVars>
          <dgm:bulletEnabled val="1"/>
        </dgm:presLayoutVars>
      </dgm:prSet>
      <dgm:spPr/>
      <dgm:t>
        <a:bodyPr/>
        <a:lstStyle/>
        <a:p>
          <a:endParaRPr lang="en-GB"/>
        </a:p>
      </dgm:t>
    </dgm:pt>
  </dgm:ptLst>
  <dgm:cxnLst>
    <dgm:cxn modelId="{C733DC05-EC69-4AA0-BE6C-C8F9BED2B385}" srcId="{B774D068-961D-499B-B1EC-4B97FACD31AB}" destId="{624645C5-A00D-4B58-9B9C-D785986C6B5D}" srcOrd="4" destOrd="0" parTransId="{349C3A1B-8721-4597-876E-8BB174BC9B7A}" sibTransId="{6007E376-123C-459C-B5F4-432E5684E5A7}"/>
    <dgm:cxn modelId="{85DD51E5-86E8-4473-8BD0-816F36EF5810}" type="presOf" srcId="{E22C2C99-8CA7-4300-8439-08511B07ACDB}" destId="{A34F0D81-89AB-4187-862D-ECA39969EF4D}" srcOrd="0" destOrd="1" presId="urn:microsoft.com/office/officeart/2005/8/layout/hList1"/>
    <dgm:cxn modelId="{3DBF8277-ACA0-4838-BC7F-1013248670E8}" srcId="{DE081707-75E4-4B9D-8AC5-FB828E6C36B9}" destId="{B774D068-961D-499B-B1EC-4B97FACD31AB}" srcOrd="3" destOrd="0" parTransId="{5B965280-F378-4573-BF6A-337178C21482}" sibTransId="{147806CC-5EFF-4700-82E7-AC091B815D52}"/>
    <dgm:cxn modelId="{A406FB16-6A3C-43F5-919B-86EE4361729C}" type="presOf" srcId="{71103A45-9542-4A90-8E62-8F8AFF2ABA82}" destId="{4EED2777-7A88-4516-9B2D-87EC7D887F37}" srcOrd="0" destOrd="13" presId="urn:microsoft.com/office/officeart/2005/8/layout/hList1"/>
    <dgm:cxn modelId="{6A30E6CA-405A-443F-BCBE-1B250300D2AB}" type="presOf" srcId="{374C9970-F5DE-4DC8-9D7D-5154EDD61273}" destId="{4EED2777-7A88-4516-9B2D-87EC7D887F37}" srcOrd="0" destOrd="5" presId="urn:microsoft.com/office/officeart/2005/8/layout/hList1"/>
    <dgm:cxn modelId="{35104101-DCFA-45BE-B737-2BBA7407BBA6}" srcId="{7DD1337F-D06F-4C53-A402-9C6F2DE1807D}" destId="{BDD0DE3B-008D-4FD1-89A7-3816C9990E2A}" srcOrd="0" destOrd="0" parTransId="{E3675570-1FF3-40D4-AE70-259C1531D643}" sibTransId="{628C370E-A837-420E-8916-725F55DE53FA}"/>
    <dgm:cxn modelId="{AD9AA73C-EAFA-4DC8-9179-0A5923D30397}" type="presOf" srcId="{6C36C20D-1744-4AF5-BAFF-20D5A06E7CEC}" destId="{4EED2777-7A88-4516-9B2D-87EC7D887F37}" srcOrd="0" destOrd="8" presId="urn:microsoft.com/office/officeart/2005/8/layout/hList1"/>
    <dgm:cxn modelId="{BB6C0265-6A93-4F41-8E24-C0F15EAF7ED8}" type="presOf" srcId="{C4AF8511-9750-465E-8698-AD7BC814E900}" destId="{47113B6B-2CE1-4CD7-BBB3-0C9133AB8885}" srcOrd="0" destOrd="6" presId="urn:microsoft.com/office/officeart/2005/8/layout/hList1"/>
    <dgm:cxn modelId="{65BF2FF8-95B0-4BF2-9F54-37E573A11BCB}" type="presOf" srcId="{32DB8377-1339-4980-ABE1-F7BB153D2569}" destId="{255EF2D8-FB48-45CC-8E24-3BCE8B657D73}" srcOrd="0" destOrd="6" presId="urn:microsoft.com/office/officeart/2005/8/layout/hList1"/>
    <dgm:cxn modelId="{D37FC9BB-94AD-4BB8-9818-29B2CC121BA3}" srcId="{CE40DB32-2DBE-4033-857F-79E099EB7876}" destId="{8C879DEB-E6C9-421E-91C1-AA636BF78865}" srcOrd="5" destOrd="0" parTransId="{F1C98149-BCD4-43E9-96B0-C1C9CAA7BE76}" sibTransId="{03DDC9C7-FDB6-4069-8488-4AEF53233D03}"/>
    <dgm:cxn modelId="{97C1C4F8-F181-4DE8-B5B9-E5F0BAEDB2A8}" srcId="{DE081707-75E4-4B9D-8AC5-FB828E6C36B9}" destId="{7DD1337F-D06F-4C53-A402-9C6F2DE1807D}" srcOrd="0" destOrd="0" parTransId="{BBDF4D78-610A-4A5F-952E-AC85F1151D73}" sibTransId="{0C04AF19-3651-4F25-9DE5-24C02B8A3BE6}"/>
    <dgm:cxn modelId="{A80C83C1-889B-4123-9146-F1DFA1334DAF}" srcId="{CE40DB32-2DBE-4033-857F-79E099EB7876}" destId="{4AE4CB23-95DC-4600-9FE2-163E8906440A}" srcOrd="3" destOrd="0" parTransId="{97B6323B-5BF7-4C29-932A-25B09F121C57}" sibTransId="{58EC293B-8166-41A3-985F-26DA3EBF6093}"/>
    <dgm:cxn modelId="{216FC30C-D989-452A-A2B3-2154CD9E4D7C}" srcId="{B774D068-961D-499B-B1EC-4B97FACD31AB}" destId="{CF0BF2F0-CFC3-46C1-BAF5-84E38E6D83BE}" srcOrd="12" destOrd="0" parTransId="{CB821A30-764A-4615-9403-FC176C13FF12}" sibTransId="{8F0FDB08-C23D-4262-A88E-4888937BF9B8}"/>
    <dgm:cxn modelId="{5727836F-CFEF-4470-900E-72D8DAF0F4ED}" srcId="{CE40DB32-2DBE-4033-857F-79E099EB7876}" destId="{32DB8377-1339-4980-ABE1-F7BB153D2569}" srcOrd="6" destOrd="0" parTransId="{432E0A59-5E71-4C42-9F74-183957C4891B}" sibTransId="{E1B56EBB-93F0-4222-9399-49EF1D757EBB}"/>
    <dgm:cxn modelId="{7D621FD8-2B79-4FED-B5D3-99B61131FDCE}" type="presOf" srcId="{CF0BF2F0-CFC3-46C1-BAF5-84E38E6D83BE}" destId="{4EED2777-7A88-4516-9B2D-87EC7D887F37}" srcOrd="0" destOrd="12" presId="urn:microsoft.com/office/officeart/2005/8/layout/hList1"/>
    <dgm:cxn modelId="{3924D047-4668-4CE1-B63E-30791C8F55A2}" type="presOf" srcId="{9AC98865-647A-498F-97B1-023E08663035}" destId="{47113B6B-2CE1-4CD7-BBB3-0C9133AB8885}" srcOrd="0" destOrd="5" presId="urn:microsoft.com/office/officeart/2005/8/layout/hList1"/>
    <dgm:cxn modelId="{4A83F2E7-2114-4320-9A7B-AB9136410A22}" type="presOf" srcId="{BDD0DE3B-008D-4FD1-89A7-3816C9990E2A}" destId="{A34F0D81-89AB-4187-862D-ECA39969EF4D}" srcOrd="0" destOrd="0" presId="urn:microsoft.com/office/officeart/2005/8/layout/hList1"/>
    <dgm:cxn modelId="{67D5BF2C-F0A7-4D51-8E26-F24970BE4574}" srcId="{E930DF53-F301-49E8-8EC2-597C1CB075AC}" destId="{F43A28BC-AB98-42E3-96B5-FC2FE5B792CC}" srcOrd="3" destOrd="0" parTransId="{B28EE591-22E5-484F-81A3-540DC2F3A72D}" sibTransId="{7530ACC7-8948-45D7-BB60-85BF71F64EDB}"/>
    <dgm:cxn modelId="{91716A0B-0D1E-4997-8BA1-5F3C6C52F70B}" type="presOf" srcId="{A8CE91F3-44CB-48AF-BD76-6EF49BDE67FA}" destId="{4EED2777-7A88-4516-9B2D-87EC7D887F37}" srcOrd="0" destOrd="6" presId="urn:microsoft.com/office/officeart/2005/8/layout/hList1"/>
    <dgm:cxn modelId="{78A0A817-E29B-4FA7-9EFC-7DCBB3F209BB}" srcId="{B774D068-961D-499B-B1EC-4B97FACD31AB}" destId="{8464C2C6-F854-4C44-81A0-84588FAF7CC2}" srcOrd="2" destOrd="0" parTransId="{BC248C99-2E05-4F64-936D-BC64DCEDF87B}" sibTransId="{C2B1B34D-FA71-4B2C-9530-4BDED27B0462}"/>
    <dgm:cxn modelId="{E136ECC8-4FFC-48B9-AD82-0E49CACC457E}" srcId="{CE40DB32-2DBE-4033-857F-79E099EB7876}" destId="{E7EBE713-61E4-4282-B9A7-3CE22E7E016F}" srcOrd="4" destOrd="0" parTransId="{35F2E244-A795-4C20-B9C5-955B411224CF}" sibTransId="{5A1FA7C5-807D-4F06-A61F-BF148E0F4CF8}"/>
    <dgm:cxn modelId="{23C0AD48-D3A2-44E3-A1FF-86D2EF881387}" type="presOf" srcId="{81667966-80B1-432A-833F-461C3EF0798C}" destId="{47113B6B-2CE1-4CD7-BBB3-0C9133AB8885}" srcOrd="0" destOrd="7" presId="urn:microsoft.com/office/officeart/2005/8/layout/hList1"/>
    <dgm:cxn modelId="{5FA498C8-EDC7-440B-9D29-04B76E291165}" type="presOf" srcId="{6CB192F7-79FD-4AE9-8962-5FF18789A5CD}" destId="{4EED2777-7A88-4516-9B2D-87EC7D887F37}" srcOrd="0" destOrd="1" presId="urn:microsoft.com/office/officeart/2005/8/layout/hList1"/>
    <dgm:cxn modelId="{686BB173-A61D-4DC3-B433-EAD6EF3F8420}" type="presOf" srcId="{986F4085-BD64-4426-B5BF-A99C46F4E829}" destId="{47113B6B-2CE1-4CD7-BBB3-0C9133AB8885}" srcOrd="0" destOrd="1" presId="urn:microsoft.com/office/officeart/2005/8/layout/hList1"/>
    <dgm:cxn modelId="{4AB9F1FF-C49A-44B7-B490-B4ADDE808AD9}" srcId="{B774D068-961D-499B-B1EC-4B97FACD31AB}" destId="{3BA0E5DB-F4F3-4C24-B453-C8E3DDEC43DA}" srcOrd="7" destOrd="0" parTransId="{096ED014-D3CB-4423-8645-C25F7DF8C798}" sibTransId="{020D1838-6C81-408E-B027-948C306CEEAE}"/>
    <dgm:cxn modelId="{65D0DE3C-0AEE-455C-974C-EC001ED50082}" type="presOf" srcId="{3604A082-C9C9-408D-AA05-762BB2E64E8A}" destId="{4EED2777-7A88-4516-9B2D-87EC7D887F37}" srcOrd="0" destOrd="10" presId="urn:microsoft.com/office/officeart/2005/8/layout/hList1"/>
    <dgm:cxn modelId="{D3C13211-D50A-4902-BA6D-5150A734F39D}" srcId="{7DD1337F-D06F-4C53-A402-9C6F2DE1807D}" destId="{572688E4-DB25-48FE-9330-299D4E523FCC}" srcOrd="2" destOrd="0" parTransId="{84CFDADC-61DA-47CE-9A28-72D31721A30D}" sibTransId="{C347A1A5-AAF1-4863-9ADB-10E475FBDC5D}"/>
    <dgm:cxn modelId="{E1A8ABDF-0B2B-4806-AA48-5E7CE11ADCA3}" srcId="{DE081707-75E4-4B9D-8AC5-FB828E6C36B9}" destId="{E930DF53-F301-49E8-8EC2-597C1CB075AC}" srcOrd="1" destOrd="0" parTransId="{50249CB9-D9A3-4DC1-9274-63EF5BF39E4B}" sibTransId="{7CBA8CC4-ED1C-4B62-8322-4A8FBFB20911}"/>
    <dgm:cxn modelId="{E3FB93FD-B2EB-461A-9145-C907CE98B1E3}" srcId="{E930DF53-F301-49E8-8EC2-597C1CB075AC}" destId="{9B48FA9C-6A58-4CE0-9CDC-0EBF5555EEEF}" srcOrd="4" destOrd="0" parTransId="{7F4DFDDA-709F-4BFA-B64C-CCFF5899C39F}" sibTransId="{87CDDD49-0593-4BBE-A229-21C7A80AE7DC}"/>
    <dgm:cxn modelId="{76FD32F5-E06B-4B45-BC53-508CE8AE3748}" type="presOf" srcId="{4AE4CB23-95DC-4600-9FE2-163E8906440A}" destId="{255EF2D8-FB48-45CC-8E24-3BCE8B657D73}" srcOrd="0" destOrd="3" presId="urn:microsoft.com/office/officeart/2005/8/layout/hList1"/>
    <dgm:cxn modelId="{55AE825B-B54A-4D8E-BB07-3E357B841FAB}" type="presOf" srcId="{4391E236-DEF8-4059-8E92-5CF7A8298F8A}" destId="{4EED2777-7A88-4516-9B2D-87EC7D887F37}" srcOrd="0" destOrd="9" presId="urn:microsoft.com/office/officeart/2005/8/layout/hList1"/>
    <dgm:cxn modelId="{21FE6D41-458C-4AAF-8A8C-F674C185C99D}" srcId="{B774D068-961D-499B-B1EC-4B97FACD31AB}" destId="{3BD61B09-BA5E-4753-BBB9-57FD6E4527F0}" srcOrd="0" destOrd="0" parTransId="{3243BF3A-957E-423F-B356-E8ADA32619DF}" sibTransId="{B10CBDB5-50C7-4308-B697-BF405475E4B4}"/>
    <dgm:cxn modelId="{D82719C2-AF65-4E28-B5AF-0B772C4D1C10}" srcId="{CE40DB32-2DBE-4033-857F-79E099EB7876}" destId="{909A7D1E-1B49-47BA-8DB3-CA4CA78A26CF}" srcOrd="2" destOrd="0" parTransId="{6DA5F985-243D-44F5-9983-B42FCE8F425D}" sibTransId="{3FEAFA17-E927-4EC2-8C06-9CFC57B79BDB}"/>
    <dgm:cxn modelId="{A2993AB3-30D2-450E-90C5-7414E162539D}" type="presOf" srcId="{3BD61B09-BA5E-4753-BBB9-57FD6E4527F0}" destId="{4EED2777-7A88-4516-9B2D-87EC7D887F37}" srcOrd="0" destOrd="0" presId="urn:microsoft.com/office/officeart/2005/8/layout/hList1"/>
    <dgm:cxn modelId="{56052DD2-4D49-4F24-8BD4-FB66ACD955BF}" srcId="{B774D068-961D-499B-B1EC-4B97FACD31AB}" destId="{3604A082-C9C9-408D-AA05-762BB2E64E8A}" srcOrd="10" destOrd="0" parTransId="{6B8029E4-A9E0-4EBB-A801-29D66E06D8EE}" sibTransId="{AB7FB274-16B7-4C0C-9159-5CCFC6E2FA72}"/>
    <dgm:cxn modelId="{9EA3E591-5813-435B-AC86-EE14D0A36014}" type="presOf" srcId="{DFB91CB2-58B3-47EA-8EFE-39E216692ECB}" destId="{255EF2D8-FB48-45CC-8E24-3BCE8B657D73}" srcOrd="0" destOrd="1" presId="urn:microsoft.com/office/officeart/2005/8/layout/hList1"/>
    <dgm:cxn modelId="{7E2D0F5D-5D3B-42D8-A765-D6C408EB07D5}" srcId="{7DD1337F-D06F-4C53-A402-9C6F2DE1807D}" destId="{E22C2C99-8CA7-4300-8439-08511B07ACDB}" srcOrd="1" destOrd="0" parTransId="{6D66619E-DDE3-42E5-BE1D-037F9DED5C64}" sibTransId="{55CB1A68-CBC4-4FE5-A852-8454851B3BE9}"/>
    <dgm:cxn modelId="{E6B80CBA-FEA8-4D9A-98EC-C292E5952F62}" srcId="{E930DF53-F301-49E8-8EC2-597C1CB075AC}" destId="{81667966-80B1-432A-833F-461C3EF0798C}" srcOrd="7" destOrd="0" parTransId="{B1405294-E92F-42B8-B00B-4579621E2290}" sibTransId="{6C066C1D-1DA2-40AE-8096-212A6C795C7A}"/>
    <dgm:cxn modelId="{E2D96745-A667-49CD-879D-43D400C6A14C}" srcId="{E930DF53-F301-49E8-8EC2-597C1CB075AC}" destId="{9AC98865-647A-498F-97B1-023E08663035}" srcOrd="5" destOrd="0" parTransId="{ACEF716C-2C67-43D6-A4B4-71BD3971E81E}" sibTransId="{722AECAC-22B5-459B-B669-78E7280B49B6}"/>
    <dgm:cxn modelId="{CD62C9B0-2236-4A93-A031-4614AFDBC0FF}" srcId="{B774D068-961D-499B-B1EC-4B97FACD31AB}" destId="{374C9970-F5DE-4DC8-9D7D-5154EDD61273}" srcOrd="5" destOrd="0" parTransId="{15B78DA2-06E3-4670-8E5D-BBE11F14954D}" sibTransId="{CAAAC07B-CDC1-4F7B-847F-393B46DAF4A7}"/>
    <dgm:cxn modelId="{2A5830AB-4245-4409-8801-B6209869BAB9}" srcId="{E930DF53-F301-49E8-8EC2-597C1CB075AC}" destId="{986F4085-BD64-4426-B5BF-A99C46F4E829}" srcOrd="1" destOrd="0" parTransId="{72649048-ADF4-459E-952D-C1013BD9DDFC}" sibTransId="{09ECD14E-11FA-4F68-B3FD-013394B9F396}"/>
    <dgm:cxn modelId="{8E7ECF41-50ED-458E-B08F-36F47B3156F3}" type="presOf" srcId="{9B48FA9C-6A58-4CE0-9CDC-0EBF5555EEEF}" destId="{47113B6B-2CE1-4CD7-BBB3-0C9133AB8885}" srcOrd="0" destOrd="4" presId="urn:microsoft.com/office/officeart/2005/8/layout/hList1"/>
    <dgm:cxn modelId="{C004206E-0089-45A1-9830-06CC22FA23E1}" type="presOf" srcId="{3BA0E5DB-F4F3-4C24-B453-C8E3DDEC43DA}" destId="{4EED2777-7A88-4516-9B2D-87EC7D887F37}" srcOrd="0" destOrd="7" presId="urn:microsoft.com/office/officeart/2005/8/layout/hList1"/>
    <dgm:cxn modelId="{613909FE-4319-4D70-B650-39DC201F6D73}" type="presOf" srcId="{572688E4-DB25-48FE-9330-299D4E523FCC}" destId="{A34F0D81-89AB-4187-862D-ECA39969EF4D}" srcOrd="0" destOrd="2" presId="urn:microsoft.com/office/officeart/2005/8/layout/hList1"/>
    <dgm:cxn modelId="{446603C0-5D59-44FF-B156-E5426008D930}" srcId="{B774D068-961D-499B-B1EC-4B97FACD31AB}" destId="{6CB192F7-79FD-4AE9-8962-5FF18789A5CD}" srcOrd="1" destOrd="0" parTransId="{6C5BFC72-7B9E-488F-B3B6-882E4F307F12}" sibTransId="{1AE4954A-F9B6-4A54-BF95-2C1744E50407}"/>
    <dgm:cxn modelId="{158B4948-526D-421B-9776-6FD2F7C38C46}" type="presOf" srcId="{B3C1931E-18EB-4F34-8CDD-9A48B53EB8F4}" destId="{4EED2777-7A88-4516-9B2D-87EC7D887F37}" srcOrd="0" destOrd="3" presId="urn:microsoft.com/office/officeart/2005/8/layout/hList1"/>
    <dgm:cxn modelId="{AE576C8B-E3FF-4ABC-BCCD-F3916CC579C9}" srcId="{B774D068-961D-499B-B1EC-4B97FACD31AB}" destId="{7C1C5BDD-8EEF-4E4B-A9EC-14F3E486A05F}" srcOrd="11" destOrd="0" parTransId="{824144C6-C66B-4A4D-827E-B81298DE4A23}" sibTransId="{632E7CD8-DD8A-4A91-83C0-DAC581798FAA}"/>
    <dgm:cxn modelId="{BE474557-BE54-44E1-ADD0-163F4E1D499B}" srcId="{DE081707-75E4-4B9D-8AC5-FB828E6C36B9}" destId="{CE40DB32-2DBE-4033-857F-79E099EB7876}" srcOrd="2" destOrd="0" parTransId="{D69A3452-9F84-4B0F-8663-7B03FE50B850}" sibTransId="{18FB341A-01F0-4E6C-9D17-23BD933F24B7}"/>
    <dgm:cxn modelId="{95BBA402-0FD0-4563-B519-229FD19C072C}" srcId="{B774D068-961D-499B-B1EC-4B97FACD31AB}" destId="{B3C1931E-18EB-4F34-8CDD-9A48B53EB8F4}" srcOrd="3" destOrd="0" parTransId="{DF384A81-6B8C-4DA3-8B1D-6645669E8BAD}" sibTransId="{032F72E5-2D14-4290-9914-04FEB1C5772A}"/>
    <dgm:cxn modelId="{D18DDAA1-50BD-47D8-947C-7C1A2B06A3D0}" type="presOf" srcId="{F43A28BC-AB98-42E3-96B5-FC2FE5B792CC}" destId="{47113B6B-2CE1-4CD7-BBB3-0C9133AB8885}" srcOrd="0" destOrd="3" presId="urn:microsoft.com/office/officeart/2005/8/layout/hList1"/>
    <dgm:cxn modelId="{97BD2861-A6A2-452E-A3C8-AA134640FDE1}" type="presOf" srcId="{7C1C5BDD-8EEF-4E4B-A9EC-14F3E486A05F}" destId="{4EED2777-7A88-4516-9B2D-87EC7D887F37}" srcOrd="0" destOrd="11" presId="urn:microsoft.com/office/officeart/2005/8/layout/hList1"/>
    <dgm:cxn modelId="{29786F57-E44C-4B52-9357-CF1E1A39E534}" srcId="{E930DF53-F301-49E8-8EC2-597C1CB075AC}" destId="{C7379423-D932-4C1A-9983-51D2CC5519B0}" srcOrd="2" destOrd="0" parTransId="{EA28EB34-5215-4647-8BC7-894925B448B2}" sibTransId="{E5DF9993-9820-4154-BA54-56721998A844}"/>
    <dgm:cxn modelId="{BB39F983-B845-4A47-81F0-52310FE0AEA3}" type="presOf" srcId="{8E822B42-20F6-48F5-95B6-278D0A0999F6}" destId="{255EF2D8-FB48-45CC-8E24-3BCE8B657D73}" srcOrd="0" destOrd="0" presId="urn:microsoft.com/office/officeart/2005/8/layout/hList1"/>
    <dgm:cxn modelId="{9DEDEF01-D952-42F7-9FE0-C12D77FC0D85}" type="presOf" srcId="{E930DF53-F301-49E8-8EC2-597C1CB075AC}" destId="{2A364C5C-2E7C-45E9-9AA2-FC73A7E97D30}" srcOrd="0" destOrd="0" presId="urn:microsoft.com/office/officeart/2005/8/layout/hList1"/>
    <dgm:cxn modelId="{ABE1BB37-70FA-4753-BC57-B525E304C504}" type="presOf" srcId="{E7EBE713-61E4-4282-B9A7-3CE22E7E016F}" destId="{255EF2D8-FB48-45CC-8E24-3BCE8B657D73}" srcOrd="0" destOrd="4" presId="urn:microsoft.com/office/officeart/2005/8/layout/hList1"/>
    <dgm:cxn modelId="{99EC9172-8C83-4271-87BA-B61FC00814CC}" type="presOf" srcId="{7DD1337F-D06F-4C53-A402-9C6F2DE1807D}" destId="{9A503D2A-3122-4B93-BE75-D25B9D4E73C8}" srcOrd="0" destOrd="0" presId="urn:microsoft.com/office/officeart/2005/8/layout/hList1"/>
    <dgm:cxn modelId="{49078F05-746B-47A0-AB4D-F5B2E698E019}" srcId="{B774D068-961D-499B-B1EC-4B97FACD31AB}" destId="{71103A45-9542-4A90-8E62-8F8AFF2ABA82}" srcOrd="13" destOrd="0" parTransId="{87D80CF9-84B7-4FFF-BFD8-895B8D9376D5}" sibTransId="{565A5CF9-9A74-4AE3-BE26-E4804B8A840A}"/>
    <dgm:cxn modelId="{A2CFD700-6513-447A-BFE7-16A30FD669C4}" type="presOf" srcId="{909A7D1E-1B49-47BA-8DB3-CA4CA78A26CF}" destId="{255EF2D8-FB48-45CC-8E24-3BCE8B657D73}" srcOrd="0" destOrd="2" presId="urn:microsoft.com/office/officeart/2005/8/layout/hList1"/>
    <dgm:cxn modelId="{FC1A72AB-ACE4-4492-B4F4-BDED879795C9}" type="presOf" srcId="{B774D068-961D-499B-B1EC-4B97FACD31AB}" destId="{55FF6762-047A-49E1-9DB8-4CAE58D8003F}" srcOrd="0" destOrd="0" presId="urn:microsoft.com/office/officeart/2005/8/layout/hList1"/>
    <dgm:cxn modelId="{6B88F6D2-5EB6-4F21-BAA0-3E9EE84D02EE}" type="presOf" srcId="{8464C2C6-F854-4C44-81A0-84588FAF7CC2}" destId="{4EED2777-7A88-4516-9B2D-87EC7D887F37}" srcOrd="0" destOrd="2" presId="urn:microsoft.com/office/officeart/2005/8/layout/hList1"/>
    <dgm:cxn modelId="{89213D8B-782D-4597-8785-DC55206E20B4}" type="presOf" srcId="{C7379423-D932-4C1A-9983-51D2CC5519B0}" destId="{47113B6B-2CE1-4CD7-BBB3-0C9133AB8885}" srcOrd="0" destOrd="2" presId="urn:microsoft.com/office/officeart/2005/8/layout/hList1"/>
    <dgm:cxn modelId="{84076664-7779-4C8F-96A8-085806689857}" srcId="{B774D068-961D-499B-B1EC-4B97FACD31AB}" destId="{4391E236-DEF8-4059-8E92-5CF7A8298F8A}" srcOrd="9" destOrd="0" parTransId="{C4788357-3573-4006-80E3-D89473236A80}" sibTransId="{E0F5F9D6-004A-48BA-AAB1-C3FB63FB5997}"/>
    <dgm:cxn modelId="{C59B4BCA-FF85-4190-B6EC-1CBEF40043E5}" srcId="{B774D068-961D-499B-B1EC-4B97FACD31AB}" destId="{A8CE91F3-44CB-48AF-BD76-6EF49BDE67FA}" srcOrd="6" destOrd="0" parTransId="{8D0F1F32-1674-428A-84FB-28173D3F6D5D}" sibTransId="{972E5B86-3D29-4AC6-97B1-754269CC068C}"/>
    <dgm:cxn modelId="{9C1489D9-6BB5-4E8B-946A-38B2ED97BACE}" srcId="{CE40DB32-2DBE-4033-857F-79E099EB7876}" destId="{DFB91CB2-58B3-47EA-8EFE-39E216692ECB}" srcOrd="1" destOrd="0" parTransId="{D6FD992E-90AA-4DE2-B13E-B7B1EA8AAC27}" sibTransId="{2DEF6AE5-8FD5-4678-9F2D-7DCA60528179}"/>
    <dgm:cxn modelId="{5F8A79DC-6C99-487F-B10D-AE5FEA0BB7A8}" srcId="{CE40DB32-2DBE-4033-857F-79E099EB7876}" destId="{8E822B42-20F6-48F5-95B6-278D0A0999F6}" srcOrd="0" destOrd="0" parTransId="{F7306348-361F-4BF6-9E07-E8132ABA6F7D}" sibTransId="{CF8030C7-70D2-4CFD-895B-7D76C78F61A0}"/>
    <dgm:cxn modelId="{40DA3A48-24BF-4ABD-87E6-F82386DE49D5}" type="presOf" srcId="{DE081707-75E4-4B9D-8AC5-FB828E6C36B9}" destId="{26EFFEF7-596B-4B16-8D25-457E92BD7F2A}" srcOrd="0" destOrd="0" presId="urn:microsoft.com/office/officeart/2005/8/layout/hList1"/>
    <dgm:cxn modelId="{9D6601E9-2766-4C85-981E-937FB2533E61}" type="presOf" srcId="{CE40DB32-2DBE-4033-857F-79E099EB7876}" destId="{1D2E1C6A-8B9A-47D4-A986-DF165AF49CE6}" srcOrd="0" destOrd="0" presId="urn:microsoft.com/office/officeart/2005/8/layout/hList1"/>
    <dgm:cxn modelId="{5730E68F-CF25-4CC3-A0EA-9DD8A98360D5}" srcId="{CE40DB32-2DBE-4033-857F-79E099EB7876}" destId="{85509F42-7E8E-4E64-8F0C-06B4E1BE81C4}" srcOrd="7" destOrd="0" parTransId="{36DAE015-B932-45A9-8D7E-97EA308565C3}" sibTransId="{52668700-DADF-4B97-91A8-7834468BD54C}"/>
    <dgm:cxn modelId="{A5FE0822-008C-4FC2-9344-41E639959617}" type="presOf" srcId="{089891B7-484C-4111-81D0-59BBE7976CEB}" destId="{47113B6B-2CE1-4CD7-BBB3-0C9133AB8885}" srcOrd="0" destOrd="0" presId="urn:microsoft.com/office/officeart/2005/8/layout/hList1"/>
    <dgm:cxn modelId="{128AC13D-CEB9-4FE8-AD43-BCD90FE42FCD}" srcId="{B774D068-961D-499B-B1EC-4B97FACD31AB}" destId="{6C36C20D-1744-4AF5-BAFF-20D5A06E7CEC}" srcOrd="8" destOrd="0" parTransId="{277B37D5-2621-413E-9F37-3C0374675269}" sibTransId="{FEBF61CC-9BFB-4894-A827-EE9E101294D2}"/>
    <dgm:cxn modelId="{3A40509B-487B-4332-9E13-73E2DF6A9D5E}" srcId="{E930DF53-F301-49E8-8EC2-597C1CB075AC}" destId="{C4AF8511-9750-465E-8698-AD7BC814E900}" srcOrd="6" destOrd="0" parTransId="{17076E36-40CE-4FA0-8C1C-F91FD7D6C024}" sibTransId="{ADD8D6CB-CEB7-41CF-9750-17D95EC0D7D5}"/>
    <dgm:cxn modelId="{FB26C3AE-DCB1-406A-8B5D-96784D1972AA}" type="presOf" srcId="{85509F42-7E8E-4E64-8F0C-06B4E1BE81C4}" destId="{255EF2D8-FB48-45CC-8E24-3BCE8B657D73}" srcOrd="0" destOrd="7" presId="urn:microsoft.com/office/officeart/2005/8/layout/hList1"/>
    <dgm:cxn modelId="{018E08F6-5556-4EE0-8F83-6498AF9538E3}" type="presOf" srcId="{8C879DEB-E6C9-421E-91C1-AA636BF78865}" destId="{255EF2D8-FB48-45CC-8E24-3BCE8B657D73}" srcOrd="0" destOrd="5" presId="urn:microsoft.com/office/officeart/2005/8/layout/hList1"/>
    <dgm:cxn modelId="{A0925EEE-29F9-4B04-B7B4-8866D471C05F}" srcId="{E930DF53-F301-49E8-8EC2-597C1CB075AC}" destId="{089891B7-484C-4111-81D0-59BBE7976CEB}" srcOrd="0" destOrd="0" parTransId="{F98919AE-2DA8-4728-A26A-44AE3112C3D1}" sibTransId="{4AC6BD27-DE09-4F7F-9554-357362C8831D}"/>
    <dgm:cxn modelId="{F0BE5BE5-8925-47B6-8373-7706FD0494B1}" type="presOf" srcId="{624645C5-A00D-4B58-9B9C-D785986C6B5D}" destId="{4EED2777-7A88-4516-9B2D-87EC7D887F37}" srcOrd="0" destOrd="4" presId="urn:microsoft.com/office/officeart/2005/8/layout/hList1"/>
    <dgm:cxn modelId="{BD5A398C-2920-493E-9A95-C888BEDDFB31}" type="presParOf" srcId="{26EFFEF7-596B-4B16-8D25-457E92BD7F2A}" destId="{2307CF6E-89F7-4C36-B6C3-F8685432F11A}" srcOrd="0" destOrd="0" presId="urn:microsoft.com/office/officeart/2005/8/layout/hList1"/>
    <dgm:cxn modelId="{7AD136CF-2899-4689-B584-C565A01932D6}" type="presParOf" srcId="{2307CF6E-89F7-4C36-B6C3-F8685432F11A}" destId="{9A503D2A-3122-4B93-BE75-D25B9D4E73C8}" srcOrd="0" destOrd="0" presId="urn:microsoft.com/office/officeart/2005/8/layout/hList1"/>
    <dgm:cxn modelId="{2BC530D9-C202-41FF-BF89-AB99D29AA2E1}" type="presParOf" srcId="{2307CF6E-89F7-4C36-B6C3-F8685432F11A}" destId="{A34F0D81-89AB-4187-862D-ECA39969EF4D}" srcOrd="1" destOrd="0" presId="urn:microsoft.com/office/officeart/2005/8/layout/hList1"/>
    <dgm:cxn modelId="{6B58D171-1C1B-4392-BA32-B1818BDDE0FB}" type="presParOf" srcId="{26EFFEF7-596B-4B16-8D25-457E92BD7F2A}" destId="{6A247ABE-8D3D-44C6-936E-560D4024669B}" srcOrd="1" destOrd="0" presId="urn:microsoft.com/office/officeart/2005/8/layout/hList1"/>
    <dgm:cxn modelId="{406BA003-5660-469F-B4B3-92638D68831C}" type="presParOf" srcId="{26EFFEF7-596B-4B16-8D25-457E92BD7F2A}" destId="{FA627B00-41EF-43B4-A8C1-8591925CAB85}" srcOrd="2" destOrd="0" presId="urn:microsoft.com/office/officeart/2005/8/layout/hList1"/>
    <dgm:cxn modelId="{58258DBB-5950-48B9-B2FB-90EBEB3B8EFB}" type="presParOf" srcId="{FA627B00-41EF-43B4-A8C1-8591925CAB85}" destId="{2A364C5C-2E7C-45E9-9AA2-FC73A7E97D30}" srcOrd="0" destOrd="0" presId="urn:microsoft.com/office/officeart/2005/8/layout/hList1"/>
    <dgm:cxn modelId="{696AFB40-A73E-48DC-9040-0A7A2BBB9343}" type="presParOf" srcId="{FA627B00-41EF-43B4-A8C1-8591925CAB85}" destId="{47113B6B-2CE1-4CD7-BBB3-0C9133AB8885}" srcOrd="1" destOrd="0" presId="urn:microsoft.com/office/officeart/2005/8/layout/hList1"/>
    <dgm:cxn modelId="{F27FD7D0-C25D-4CF7-BEAB-3F93AB5D66BE}" type="presParOf" srcId="{26EFFEF7-596B-4B16-8D25-457E92BD7F2A}" destId="{7044F02B-97FB-4BB5-9279-F086C5EECF1F}" srcOrd="3" destOrd="0" presId="urn:microsoft.com/office/officeart/2005/8/layout/hList1"/>
    <dgm:cxn modelId="{E58F1E6B-D2D7-4815-B8F7-BF38863C8082}" type="presParOf" srcId="{26EFFEF7-596B-4B16-8D25-457E92BD7F2A}" destId="{0AA8B58C-F917-4B14-87DD-227A90D7CC9B}" srcOrd="4" destOrd="0" presId="urn:microsoft.com/office/officeart/2005/8/layout/hList1"/>
    <dgm:cxn modelId="{6BE5CDC9-A4FC-4F5B-BAB7-8E3868C606C1}" type="presParOf" srcId="{0AA8B58C-F917-4B14-87DD-227A90D7CC9B}" destId="{1D2E1C6A-8B9A-47D4-A986-DF165AF49CE6}" srcOrd="0" destOrd="0" presId="urn:microsoft.com/office/officeart/2005/8/layout/hList1"/>
    <dgm:cxn modelId="{BA6D9005-C8DB-4874-B0FC-0236397CCDED}" type="presParOf" srcId="{0AA8B58C-F917-4B14-87DD-227A90D7CC9B}" destId="{255EF2D8-FB48-45CC-8E24-3BCE8B657D73}" srcOrd="1" destOrd="0" presId="urn:microsoft.com/office/officeart/2005/8/layout/hList1"/>
    <dgm:cxn modelId="{CDB4E557-04B4-481A-9C07-FD9DC4BDB221}" type="presParOf" srcId="{26EFFEF7-596B-4B16-8D25-457E92BD7F2A}" destId="{E17A9825-D113-4C48-9E9D-AF192D1EDA2C}" srcOrd="5" destOrd="0" presId="urn:microsoft.com/office/officeart/2005/8/layout/hList1"/>
    <dgm:cxn modelId="{D76A41A3-FBB5-4F4E-8C29-BEB3296E0A04}" type="presParOf" srcId="{26EFFEF7-596B-4B16-8D25-457E92BD7F2A}" destId="{55F04D37-902A-42A2-988E-AB6EDB7F59C0}" srcOrd="6" destOrd="0" presId="urn:microsoft.com/office/officeart/2005/8/layout/hList1"/>
    <dgm:cxn modelId="{61FF2DC9-DF0D-41BE-915A-C6813CC851B4}" type="presParOf" srcId="{55F04D37-902A-42A2-988E-AB6EDB7F59C0}" destId="{55FF6762-047A-49E1-9DB8-4CAE58D8003F}" srcOrd="0" destOrd="0" presId="urn:microsoft.com/office/officeart/2005/8/layout/hList1"/>
    <dgm:cxn modelId="{8B8AB82F-498A-4A49-B31B-AC0C0F031B1D}" type="presParOf" srcId="{55F04D37-902A-42A2-988E-AB6EDB7F59C0}" destId="{4EED2777-7A88-4516-9B2D-87EC7D887F37}"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89C5C527-7B74-40C5-954B-E25378961E9F}" type="doc">
      <dgm:prSet loTypeId="urn:microsoft.com/office/officeart/2005/8/layout/vList2" loCatId="list" qsTypeId="urn:microsoft.com/office/officeart/2005/8/quickstyle/simple1" qsCatId="simple" csTypeId="urn:microsoft.com/office/officeart/2005/8/colors/accent1_2" csCatId="accent1" phldr="0"/>
      <dgm:spPr/>
      <dgm:t>
        <a:bodyPr/>
        <a:lstStyle/>
        <a:p>
          <a:endParaRPr lang="en-GB"/>
        </a:p>
      </dgm:t>
    </dgm:pt>
    <dgm:pt modelId="{02BED525-333B-49D4-A4B0-CEDB79BA83FF}">
      <dgm:prSet phldrT="[Text]" phldr="1"/>
      <dgm:spPr/>
      <dgm:t>
        <a:bodyPr/>
        <a:lstStyle/>
        <a:p>
          <a:endParaRPr lang="en-GB" dirty="0"/>
        </a:p>
      </dgm:t>
    </dgm:pt>
    <dgm:pt modelId="{914B2D41-CDCE-4E03-A1A4-D9C99B85561F}" type="parTrans" cxnId="{7155B46A-9270-4832-B769-A06BCD3EFD67}">
      <dgm:prSet/>
      <dgm:spPr/>
      <dgm:t>
        <a:bodyPr/>
        <a:lstStyle/>
        <a:p>
          <a:endParaRPr lang="en-GB"/>
        </a:p>
      </dgm:t>
    </dgm:pt>
    <dgm:pt modelId="{09D15A3E-D51D-44B6-916B-4C4C5A37A1CF}" type="sibTrans" cxnId="{7155B46A-9270-4832-B769-A06BCD3EFD67}">
      <dgm:prSet/>
      <dgm:spPr/>
      <dgm:t>
        <a:bodyPr/>
        <a:lstStyle/>
        <a:p>
          <a:endParaRPr lang="en-GB"/>
        </a:p>
      </dgm:t>
    </dgm:pt>
    <dgm:pt modelId="{3D5DEDDF-78C4-4F77-A30B-286C2CB0EDA6}">
      <dgm:prSet phldrT="[Text]" phldr="1"/>
      <dgm:spPr/>
      <dgm:t>
        <a:bodyPr/>
        <a:lstStyle/>
        <a:p>
          <a:endParaRPr lang="en-GB" dirty="0"/>
        </a:p>
      </dgm:t>
    </dgm:pt>
    <dgm:pt modelId="{155950F2-0474-41B2-9CDA-2000401A368A}" type="parTrans" cxnId="{DA7AF3AD-CC37-4092-A6BA-1BF4721B21F5}">
      <dgm:prSet/>
      <dgm:spPr/>
      <dgm:t>
        <a:bodyPr/>
        <a:lstStyle/>
        <a:p>
          <a:endParaRPr lang="en-GB"/>
        </a:p>
      </dgm:t>
    </dgm:pt>
    <dgm:pt modelId="{47360620-0546-47A5-81C3-538B66D54E06}" type="sibTrans" cxnId="{DA7AF3AD-CC37-4092-A6BA-1BF4721B21F5}">
      <dgm:prSet/>
      <dgm:spPr/>
      <dgm:t>
        <a:bodyPr/>
        <a:lstStyle/>
        <a:p>
          <a:endParaRPr lang="en-GB"/>
        </a:p>
      </dgm:t>
    </dgm:pt>
    <dgm:pt modelId="{CD3A9624-E257-49A2-8D0A-DCC1E3A3C573}">
      <dgm:prSet phldrT="[Text]" phldr="1"/>
      <dgm:spPr/>
      <dgm:t>
        <a:bodyPr/>
        <a:lstStyle/>
        <a:p>
          <a:endParaRPr lang="en-GB" dirty="0"/>
        </a:p>
      </dgm:t>
    </dgm:pt>
    <dgm:pt modelId="{BF07322D-0598-4EE5-98AC-D82C0E75CEE5}" type="parTrans" cxnId="{8828CA4C-F920-428B-BF82-BA88A6E77D80}">
      <dgm:prSet/>
      <dgm:spPr/>
      <dgm:t>
        <a:bodyPr/>
        <a:lstStyle/>
        <a:p>
          <a:endParaRPr lang="en-GB"/>
        </a:p>
      </dgm:t>
    </dgm:pt>
    <dgm:pt modelId="{ADACAFD3-852B-410B-AA13-503EC7A66483}" type="sibTrans" cxnId="{8828CA4C-F920-428B-BF82-BA88A6E77D80}">
      <dgm:prSet/>
      <dgm:spPr/>
      <dgm:t>
        <a:bodyPr/>
        <a:lstStyle/>
        <a:p>
          <a:endParaRPr lang="en-GB"/>
        </a:p>
      </dgm:t>
    </dgm:pt>
    <dgm:pt modelId="{50A1CDD8-387E-406F-8977-392B94871CB3}">
      <dgm:prSet phldrT="[Text]" phldr="1"/>
      <dgm:spPr/>
      <dgm:t>
        <a:bodyPr/>
        <a:lstStyle/>
        <a:p>
          <a:endParaRPr lang="en-GB" dirty="0"/>
        </a:p>
      </dgm:t>
    </dgm:pt>
    <dgm:pt modelId="{AF60DD5B-C55C-44EC-A062-B87234F76C2A}" type="parTrans" cxnId="{C752EC85-EFC3-469A-8D78-650D25EC1B16}">
      <dgm:prSet/>
      <dgm:spPr/>
      <dgm:t>
        <a:bodyPr/>
        <a:lstStyle/>
        <a:p>
          <a:endParaRPr lang="en-GB"/>
        </a:p>
      </dgm:t>
    </dgm:pt>
    <dgm:pt modelId="{23003BD4-14C2-43EA-837B-5207DE7A8DF4}" type="sibTrans" cxnId="{C752EC85-EFC3-469A-8D78-650D25EC1B16}">
      <dgm:prSet/>
      <dgm:spPr/>
      <dgm:t>
        <a:bodyPr/>
        <a:lstStyle/>
        <a:p>
          <a:endParaRPr lang="en-GB"/>
        </a:p>
      </dgm:t>
    </dgm:pt>
    <dgm:pt modelId="{AFA798DA-3FBF-4C3A-9537-E3888BC026CC}" type="pres">
      <dgm:prSet presAssocID="{89C5C527-7B74-40C5-954B-E25378961E9F}" presName="linear" presStyleCnt="0">
        <dgm:presLayoutVars>
          <dgm:animLvl val="lvl"/>
          <dgm:resizeHandles val="exact"/>
        </dgm:presLayoutVars>
      </dgm:prSet>
      <dgm:spPr/>
      <dgm:t>
        <a:bodyPr/>
        <a:lstStyle/>
        <a:p>
          <a:endParaRPr lang="en-GB"/>
        </a:p>
      </dgm:t>
    </dgm:pt>
    <dgm:pt modelId="{38A984E8-3BA0-4DB1-94FA-5180FEC4F240}" type="pres">
      <dgm:prSet presAssocID="{02BED525-333B-49D4-A4B0-CEDB79BA83FF}" presName="parentText" presStyleLbl="node1" presStyleIdx="0" presStyleCnt="2">
        <dgm:presLayoutVars>
          <dgm:chMax val="0"/>
          <dgm:bulletEnabled val="1"/>
        </dgm:presLayoutVars>
      </dgm:prSet>
      <dgm:spPr/>
      <dgm:t>
        <a:bodyPr/>
        <a:lstStyle/>
        <a:p>
          <a:endParaRPr lang="en-GB"/>
        </a:p>
      </dgm:t>
    </dgm:pt>
    <dgm:pt modelId="{772251B2-C66F-4E61-8DB7-756593B05B63}" type="pres">
      <dgm:prSet presAssocID="{02BED525-333B-49D4-A4B0-CEDB79BA83FF}" presName="childText" presStyleLbl="revTx" presStyleIdx="0" presStyleCnt="2">
        <dgm:presLayoutVars>
          <dgm:bulletEnabled val="1"/>
        </dgm:presLayoutVars>
      </dgm:prSet>
      <dgm:spPr/>
      <dgm:t>
        <a:bodyPr/>
        <a:lstStyle/>
        <a:p>
          <a:endParaRPr lang="en-GB"/>
        </a:p>
      </dgm:t>
    </dgm:pt>
    <dgm:pt modelId="{F7F01461-529A-40AA-BE5A-E2DB39259BEF}" type="pres">
      <dgm:prSet presAssocID="{CD3A9624-E257-49A2-8D0A-DCC1E3A3C573}" presName="parentText" presStyleLbl="node1" presStyleIdx="1" presStyleCnt="2">
        <dgm:presLayoutVars>
          <dgm:chMax val="0"/>
          <dgm:bulletEnabled val="1"/>
        </dgm:presLayoutVars>
      </dgm:prSet>
      <dgm:spPr/>
      <dgm:t>
        <a:bodyPr/>
        <a:lstStyle/>
        <a:p>
          <a:endParaRPr lang="en-GB"/>
        </a:p>
      </dgm:t>
    </dgm:pt>
    <dgm:pt modelId="{C5AA3031-50DE-4B60-B037-9028F94532FC}" type="pres">
      <dgm:prSet presAssocID="{CD3A9624-E257-49A2-8D0A-DCC1E3A3C573}" presName="childText" presStyleLbl="revTx" presStyleIdx="1" presStyleCnt="2">
        <dgm:presLayoutVars>
          <dgm:bulletEnabled val="1"/>
        </dgm:presLayoutVars>
      </dgm:prSet>
      <dgm:spPr/>
      <dgm:t>
        <a:bodyPr/>
        <a:lstStyle/>
        <a:p>
          <a:endParaRPr lang="en-GB"/>
        </a:p>
      </dgm:t>
    </dgm:pt>
  </dgm:ptLst>
  <dgm:cxnLst>
    <dgm:cxn modelId="{8828CA4C-F920-428B-BF82-BA88A6E77D80}" srcId="{89C5C527-7B74-40C5-954B-E25378961E9F}" destId="{CD3A9624-E257-49A2-8D0A-DCC1E3A3C573}" srcOrd="1" destOrd="0" parTransId="{BF07322D-0598-4EE5-98AC-D82C0E75CEE5}" sibTransId="{ADACAFD3-852B-410B-AA13-503EC7A66483}"/>
    <dgm:cxn modelId="{A3C1658E-9264-423F-B9E6-8FF1A19A1DFB}" type="presOf" srcId="{3D5DEDDF-78C4-4F77-A30B-286C2CB0EDA6}" destId="{772251B2-C66F-4E61-8DB7-756593B05B63}" srcOrd="0" destOrd="0" presId="urn:microsoft.com/office/officeart/2005/8/layout/vList2"/>
    <dgm:cxn modelId="{85D783FF-FBC2-49FE-BE9E-1CC2A7E591F2}" type="presOf" srcId="{50A1CDD8-387E-406F-8977-392B94871CB3}" destId="{C5AA3031-50DE-4B60-B037-9028F94532FC}" srcOrd="0" destOrd="0" presId="urn:microsoft.com/office/officeart/2005/8/layout/vList2"/>
    <dgm:cxn modelId="{F670249E-0E8E-4F5A-A84B-DAF272685096}" type="presOf" srcId="{02BED525-333B-49D4-A4B0-CEDB79BA83FF}" destId="{38A984E8-3BA0-4DB1-94FA-5180FEC4F240}" srcOrd="0" destOrd="0" presId="urn:microsoft.com/office/officeart/2005/8/layout/vList2"/>
    <dgm:cxn modelId="{B8AE2A52-259F-4913-8EDC-D16143795C9F}" type="presOf" srcId="{89C5C527-7B74-40C5-954B-E25378961E9F}" destId="{AFA798DA-3FBF-4C3A-9537-E3888BC026CC}" srcOrd="0" destOrd="0" presId="urn:microsoft.com/office/officeart/2005/8/layout/vList2"/>
    <dgm:cxn modelId="{DA7AF3AD-CC37-4092-A6BA-1BF4721B21F5}" srcId="{02BED525-333B-49D4-A4B0-CEDB79BA83FF}" destId="{3D5DEDDF-78C4-4F77-A30B-286C2CB0EDA6}" srcOrd="0" destOrd="0" parTransId="{155950F2-0474-41B2-9CDA-2000401A368A}" sibTransId="{47360620-0546-47A5-81C3-538B66D54E06}"/>
    <dgm:cxn modelId="{7155B46A-9270-4832-B769-A06BCD3EFD67}" srcId="{89C5C527-7B74-40C5-954B-E25378961E9F}" destId="{02BED525-333B-49D4-A4B0-CEDB79BA83FF}" srcOrd="0" destOrd="0" parTransId="{914B2D41-CDCE-4E03-A1A4-D9C99B85561F}" sibTransId="{09D15A3E-D51D-44B6-916B-4C4C5A37A1CF}"/>
    <dgm:cxn modelId="{C752EC85-EFC3-469A-8D78-650D25EC1B16}" srcId="{CD3A9624-E257-49A2-8D0A-DCC1E3A3C573}" destId="{50A1CDD8-387E-406F-8977-392B94871CB3}" srcOrd="0" destOrd="0" parTransId="{AF60DD5B-C55C-44EC-A062-B87234F76C2A}" sibTransId="{23003BD4-14C2-43EA-837B-5207DE7A8DF4}"/>
    <dgm:cxn modelId="{DABB8029-3CBF-46E8-9C63-3EBD3E4B6851}" type="presOf" srcId="{CD3A9624-E257-49A2-8D0A-DCC1E3A3C573}" destId="{F7F01461-529A-40AA-BE5A-E2DB39259BEF}" srcOrd="0" destOrd="0" presId="urn:microsoft.com/office/officeart/2005/8/layout/vList2"/>
    <dgm:cxn modelId="{0BB6B1C8-8FBB-4ED1-8455-2488FB6EE1E2}" type="presParOf" srcId="{AFA798DA-3FBF-4C3A-9537-E3888BC026CC}" destId="{38A984E8-3BA0-4DB1-94FA-5180FEC4F240}" srcOrd="0" destOrd="0" presId="urn:microsoft.com/office/officeart/2005/8/layout/vList2"/>
    <dgm:cxn modelId="{B7C4F3DD-D052-4047-83E5-2D97CD077B88}" type="presParOf" srcId="{AFA798DA-3FBF-4C3A-9537-E3888BC026CC}" destId="{772251B2-C66F-4E61-8DB7-756593B05B63}" srcOrd="1" destOrd="0" presId="urn:microsoft.com/office/officeart/2005/8/layout/vList2"/>
    <dgm:cxn modelId="{DB0A2978-2336-4F3E-802D-1F68A6D55B78}" type="presParOf" srcId="{AFA798DA-3FBF-4C3A-9537-E3888BC026CC}" destId="{F7F01461-529A-40AA-BE5A-E2DB39259BEF}" srcOrd="2" destOrd="0" presId="urn:microsoft.com/office/officeart/2005/8/layout/vList2"/>
    <dgm:cxn modelId="{91C18E47-877C-470A-9334-E19B324D8DED}" type="presParOf" srcId="{AFA798DA-3FBF-4C3A-9537-E3888BC026CC}" destId="{C5AA3031-50DE-4B60-B037-9028F94532FC}"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DAA88-0EE1-466C-AC86-C92F669224F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F9B9572C-6CB7-4FCD-B984-E20B5A505848}">
      <dgm:prSet phldrT="[Text]"/>
      <dgm:spPr/>
      <dgm:t>
        <a:bodyPr/>
        <a:lstStyle/>
        <a:p>
          <a:pPr algn="ctr"/>
          <a:r>
            <a:rPr lang="en-GB" dirty="0" smtClean="0"/>
            <a:t>Structure of the scheme</a:t>
          </a:r>
          <a:endParaRPr lang="en-GB" dirty="0"/>
        </a:p>
      </dgm:t>
    </dgm:pt>
    <dgm:pt modelId="{6A2133E6-4212-4A4A-80EA-A4405C8FDE6C}" type="parTrans" cxnId="{74BD5E86-13EB-432A-B122-033FDDE08064}">
      <dgm:prSet/>
      <dgm:spPr/>
      <dgm:t>
        <a:bodyPr/>
        <a:lstStyle/>
        <a:p>
          <a:pPr algn="ctr"/>
          <a:endParaRPr lang="en-GB"/>
        </a:p>
      </dgm:t>
    </dgm:pt>
    <dgm:pt modelId="{A980CA2A-72FC-4265-8FD4-3DA452D377B3}" type="sibTrans" cxnId="{74BD5E86-13EB-432A-B122-033FDDE08064}">
      <dgm:prSet/>
      <dgm:spPr/>
      <dgm:t>
        <a:bodyPr/>
        <a:lstStyle/>
        <a:p>
          <a:pPr algn="ctr"/>
          <a:endParaRPr lang="en-GB"/>
        </a:p>
      </dgm:t>
    </dgm:pt>
    <dgm:pt modelId="{021A8706-EB65-4AFA-AD04-A43974B1BCE3}">
      <dgm:prSet phldrT="[Text]"/>
      <dgm:spPr/>
      <dgm:t>
        <a:bodyPr/>
        <a:lstStyle/>
        <a:p>
          <a:pPr algn="ctr"/>
          <a:r>
            <a:rPr lang="en-GB" dirty="0" smtClean="0"/>
            <a:t>12 month extension</a:t>
          </a:r>
          <a:endParaRPr lang="en-GB" dirty="0"/>
        </a:p>
      </dgm:t>
    </dgm:pt>
    <dgm:pt modelId="{B512B877-C1C8-41E7-A82D-0C5A54FC2B92}" type="parTrans" cxnId="{36A8CB31-00F2-4D30-82EA-DC3D0227F485}">
      <dgm:prSet/>
      <dgm:spPr/>
      <dgm:t>
        <a:bodyPr/>
        <a:lstStyle/>
        <a:p>
          <a:pPr algn="ctr"/>
          <a:endParaRPr lang="en-GB"/>
        </a:p>
      </dgm:t>
    </dgm:pt>
    <dgm:pt modelId="{A8CD977C-06BF-4D64-A632-A5D40D10002B}" type="sibTrans" cxnId="{36A8CB31-00F2-4D30-82EA-DC3D0227F485}">
      <dgm:prSet/>
      <dgm:spPr/>
      <dgm:t>
        <a:bodyPr/>
        <a:lstStyle/>
        <a:p>
          <a:pPr algn="ctr"/>
          <a:endParaRPr lang="en-GB"/>
        </a:p>
      </dgm:t>
    </dgm:pt>
    <dgm:pt modelId="{C05C65C0-34DB-4AAD-B3C4-7F3F4F42D962}">
      <dgm:prSet phldrT="[Text]"/>
      <dgm:spPr/>
      <dgm:t>
        <a:bodyPr/>
        <a:lstStyle/>
        <a:p>
          <a:pPr algn="ctr"/>
          <a:r>
            <a:rPr lang="en-GB" dirty="0" smtClean="0"/>
            <a:t>CSCO final determination</a:t>
          </a:r>
          <a:endParaRPr lang="en-GB" dirty="0"/>
        </a:p>
      </dgm:t>
    </dgm:pt>
    <dgm:pt modelId="{A77AFCD5-BEB3-47D2-8948-39AF1F17736A}" type="parTrans" cxnId="{7227F92C-FED5-48AD-BDB3-469AC699EB78}">
      <dgm:prSet/>
      <dgm:spPr/>
      <dgm:t>
        <a:bodyPr/>
        <a:lstStyle/>
        <a:p>
          <a:pPr algn="ctr"/>
          <a:endParaRPr lang="en-GB"/>
        </a:p>
      </dgm:t>
    </dgm:pt>
    <dgm:pt modelId="{DDD2F1DF-9551-4E01-89E0-B61BD84646A8}" type="sibTrans" cxnId="{7227F92C-FED5-48AD-BDB3-469AC699EB78}">
      <dgm:prSet/>
      <dgm:spPr/>
      <dgm:t>
        <a:bodyPr/>
        <a:lstStyle/>
        <a:p>
          <a:pPr algn="ctr"/>
          <a:endParaRPr lang="en-GB"/>
        </a:p>
      </dgm:t>
    </dgm:pt>
    <dgm:pt modelId="{36DA5335-B950-4EEA-86B3-79FD64E6A07A}" type="pres">
      <dgm:prSet presAssocID="{136DAA88-0EE1-466C-AC86-C92F669224F0}" presName="theList" presStyleCnt="0">
        <dgm:presLayoutVars>
          <dgm:dir/>
          <dgm:animLvl val="lvl"/>
          <dgm:resizeHandles val="exact"/>
        </dgm:presLayoutVars>
      </dgm:prSet>
      <dgm:spPr/>
      <dgm:t>
        <a:bodyPr/>
        <a:lstStyle/>
        <a:p>
          <a:endParaRPr lang="en-GB"/>
        </a:p>
      </dgm:t>
    </dgm:pt>
    <dgm:pt modelId="{8FCBCFE2-66AA-45DC-B5A2-2F8A31922BA4}" type="pres">
      <dgm:prSet presAssocID="{F9B9572C-6CB7-4FCD-B984-E20B5A505848}" presName="compNode" presStyleCnt="0"/>
      <dgm:spPr/>
      <dgm:t>
        <a:bodyPr/>
        <a:lstStyle/>
        <a:p>
          <a:endParaRPr lang="en-GB"/>
        </a:p>
      </dgm:t>
    </dgm:pt>
    <dgm:pt modelId="{826095B6-7538-499B-B5BC-56014C56AA71}" type="pres">
      <dgm:prSet presAssocID="{F9B9572C-6CB7-4FCD-B984-E20B5A505848}" presName="aNode" presStyleLbl="bgShp" presStyleIdx="0" presStyleCnt="1" custLinFactNeighborX="-5882" custLinFactNeighborY="8065"/>
      <dgm:spPr/>
      <dgm:t>
        <a:bodyPr/>
        <a:lstStyle/>
        <a:p>
          <a:endParaRPr lang="en-GB"/>
        </a:p>
      </dgm:t>
    </dgm:pt>
    <dgm:pt modelId="{8440D5A9-C8C0-4901-B498-3E1B3FCE1842}" type="pres">
      <dgm:prSet presAssocID="{F9B9572C-6CB7-4FCD-B984-E20B5A505848}" presName="textNode" presStyleLbl="bgShp" presStyleIdx="0" presStyleCnt="1"/>
      <dgm:spPr/>
      <dgm:t>
        <a:bodyPr/>
        <a:lstStyle/>
        <a:p>
          <a:endParaRPr lang="en-GB"/>
        </a:p>
      </dgm:t>
    </dgm:pt>
    <dgm:pt modelId="{413F345A-E0BF-4C9D-A4C7-E9E3F9FAFDAB}" type="pres">
      <dgm:prSet presAssocID="{F9B9572C-6CB7-4FCD-B984-E20B5A505848}" presName="compChildNode" presStyleCnt="0"/>
      <dgm:spPr/>
      <dgm:t>
        <a:bodyPr/>
        <a:lstStyle/>
        <a:p>
          <a:endParaRPr lang="en-GB"/>
        </a:p>
      </dgm:t>
    </dgm:pt>
    <dgm:pt modelId="{A28E7709-2B14-4965-8F89-71502E430CA3}" type="pres">
      <dgm:prSet presAssocID="{F9B9572C-6CB7-4FCD-B984-E20B5A505848}" presName="theInnerList" presStyleCnt="0"/>
      <dgm:spPr/>
      <dgm:t>
        <a:bodyPr/>
        <a:lstStyle/>
        <a:p>
          <a:endParaRPr lang="en-GB"/>
        </a:p>
      </dgm:t>
    </dgm:pt>
    <dgm:pt modelId="{6C05BBA1-8FBD-4FC2-8A31-A24EB0252B21}" type="pres">
      <dgm:prSet presAssocID="{021A8706-EB65-4AFA-AD04-A43974B1BCE3}" presName="childNode" presStyleLbl="node1" presStyleIdx="0" presStyleCnt="2">
        <dgm:presLayoutVars>
          <dgm:bulletEnabled val="1"/>
        </dgm:presLayoutVars>
      </dgm:prSet>
      <dgm:spPr/>
      <dgm:t>
        <a:bodyPr/>
        <a:lstStyle/>
        <a:p>
          <a:endParaRPr lang="en-GB"/>
        </a:p>
      </dgm:t>
    </dgm:pt>
    <dgm:pt modelId="{CE646875-7FEF-4E49-A886-9046201B7B6A}" type="pres">
      <dgm:prSet presAssocID="{021A8706-EB65-4AFA-AD04-A43974B1BCE3}" presName="aSpace2" presStyleCnt="0"/>
      <dgm:spPr/>
      <dgm:t>
        <a:bodyPr/>
        <a:lstStyle/>
        <a:p>
          <a:endParaRPr lang="en-GB"/>
        </a:p>
      </dgm:t>
    </dgm:pt>
    <dgm:pt modelId="{6910D640-8E4B-40D6-A133-A6AC09016F1C}" type="pres">
      <dgm:prSet presAssocID="{C05C65C0-34DB-4AAD-B3C4-7F3F4F42D962}" presName="childNode" presStyleLbl="node1" presStyleIdx="1" presStyleCnt="2">
        <dgm:presLayoutVars>
          <dgm:bulletEnabled val="1"/>
        </dgm:presLayoutVars>
      </dgm:prSet>
      <dgm:spPr/>
      <dgm:t>
        <a:bodyPr/>
        <a:lstStyle/>
        <a:p>
          <a:endParaRPr lang="en-GB"/>
        </a:p>
      </dgm:t>
    </dgm:pt>
  </dgm:ptLst>
  <dgm:cxnLst>
    <dgm:cxn modelId="{89549C78-A012-444D-9DEF-7D2E3BA80B5D}" type="presOf" srcId="{C05C65C0-34DB-4AAD-B3C4-7F3F4F42D962}" destId="{6910D640-8E4B-40D6-A133-A6AC09016F1C}" srcOrd="0" destOrd="0" presId="urn:microsoft.com/office/officeart/2005/8/layout/lProcess2"/>
    <dgm:cxn modelId="{C8878384-EEB4-45EC-97A6-F0C30946DE9C}" type="presOf" srcId="{F9B9572C-6CB7-4FCD-B984-E20B5A505848}" destId="{826095B6-7538-499B-B5BC-56014C56AA71}" srcOrd="0" destOrd="0" presId="urn:microsoft.com/office/officeart/2005/8/layout/lProcess2"/>
    <dgm:cxn modelId="{74BD5E86-13EB-432A-B122-033FDDE08064}" srcId="{136DAA88-0EE1-466C-AC86-C92F669224F0}" destId="{F9B9572C-6CB7-4FCD-B984-E20B5A505848}" srcOrd="0" destOrd="0" parTransId="{6A2133E6-4212-4A4A-80EA-A4405C8FDE6C}" sibTransId="{A980CA2A-72FC-4265-8FD4-3DA452D377B3}"/>
    <dgm:cxn modelId="{A0051112-6B82-4DFC-81A3-68A595816FBD}" type="presOf" srcId="{F9B9572C-6CB7-4FCD-B984-E20B5A505848}" destId="{8440D5A9-C8C0-4901-B498-3E1B3FCE1842}" srcOrd="1" destOrd="0" presId="urn:microsoft.com/office/officeart/2005/8/layout/lProcess2"/>
    <dgm:cxn modelId="{EB82D31D-4832-4044-AE62-23F15F56F828}" type="presOf" srcId="{021A8706-EB65-4AFA-AD04-A43974B1BCE3}" destId="{6C05BBA1-8FBD-4FC2-8A31-A24EB0252B21}" srcOrd="0" destOrd="0" presId="urn:microsoft.com/office/officeart/2005/8/layout/lProcess2"/>
    <dgm:cxn modelId="{36A8CB31-00F2-4D30-82EA-DC3D0227F485}" srcId="{F9B9572C-6CB7-4FCD-B984-E20B5A505848}" destId="{021A8706-EB65-4AFA-AD04-A43974B1BCE3}" srcOrd="0" destOrd="0" parTransId="{B512B877-C1C8-41E7-A82D-0C5A54FC2B92}" sibTransId="{A8CD977C-06BF-4D64-A632-A5D40D10002B}"/>
    <dgm:cxn modelId="{7227F92C-FED5-48AD-BDB3-469AC699EB78}" srcId="{F9B9572C-6CB7-4FCD-B984-E20B5A505848}" destId="{C05C65C0-34DB-4AAD-B3C4-7F3F4F42D962}" srcOrd="1" destOrd="0" parTransId="{A77AFCD5-BEB3-47D2-8948-39AF1F17736A}" sibTransId="{DDD2F1DF-9551-4E01-89E0-B61BD84646A8}"/>
    <dgm:cxn modelId="{D7D8EA88-4977-4A88-8947-8D91E7916942}" type="presOf" srcId="{136DAA88-0EE1-466C-AC86-C92F669224F0}" destId="{36DA5335-B950-4EEA-86B3-79FD64E6A07A}" srcOrd="0" destOrd="0" presId="urn:microsoft.com/office/officeart/2005/8/layout/lProcess2"/>
    <dgm:cxn modelId="{F4BCC6B7-C2D7-4655-96B9-B7C94BF76AB9}" type="presParOf" srcId="{36DA5335-B950-4EEA-86B3-79FD64E6A07A}" destId="{8FCBCFE2-66AA-45DC-B5A2-2F8A31922BA4}" srcOrd="0" destOrd="0" presId="urn:microsoft.com/office/officeart/2005/8/layout/lProcess2"/>
    <dgm:cxn modelId="{ABC75BF9-EC41-4CF8-A926-7A99AFABBF4A}" type="presParOf" srcId="{8FCBCFE2-66AA-45DC-B5A2-2F8A31922BA4}" destId="{826095B6-7538-499B-B5BC-56014C56AA71}" srcOrd="0" destOrd="0" presId="urn:microsoft.com/office/officeart/2005/8/layout/lProcess2"/>
    <dgm:cxn modelId="{FF570192-74E3-49A4-951C-8872FCAB2E14}" type="presParOf" srcId="{8FCBCFE2-66AA-45DC-B5A2-2F8A31922BA4}" destId="{8440D5A9-C8C0-4901-B498-3E1B3FCE1842}" srcOrd="1" destOrd="0" presId="urn:microsoft.com/office/officeart/2005/8/layout/lProcess2"/>
    <dgm:cxn modelId="{C618E82E-311D-4995-AE40-155CBFCE47AD}" type="presParOf" srcId="{8FCBCFE2-66AA-45DC-B5A2-2F8A31922BA4}" destId="{413F345A-E0BF-4C9D-A4C7-E9E3F9FAFDAB}" srcOrd="2" destOrd="0" presId="urn:microsoft.com/office/officeart/2005/8/layout/lProcess2"/>
    <dgm:cxn modelId="{47243867-1BF2-4B05-B8AD-2596A01507A4}" type="presParOf" srcId="{413F345A-E0BF-4C9D-A4C7-E9E3F9FAFDAB}" destId="{A28E7709-2B14-4965-8F89-71502E430CA3}" srcOrd="0" destOrd="0" presId="urn:microsoft.com/office/officeart/2005/8/layout/lProcess2"/>
    <dgm:cxn modelId="{229D19D9-5FF2-43A8-8748-092DC071AF6D}" type="presParOf" srcId="{A28E7709-2B14-4965-8F89-71502E430CA3}" destId="{6C05BBA1-8FBD-4FC2-8A31-A24EB0252B21}" srcOrd="0" destOrd="0" presId="urn:microsoft.com/office/officeart/2005/8/layout/lProcess2"/>
    <dgm:cxn modelId="{53491052-02FF-454B-9FF5-3F57D8A5B3AD}" type="presParOf" srcId="{A28E7709-2B14-4965-8F89-71502E430CA3}" destId="{CE646875-7FEF-4E49-A886-9046201B7B6A}" srcOrd="1" destOrd="0" presId="urn:microsoft.com/office/officeart/2005/8/layout/lProcess2"/>
    <dgm:cxn modelId="{F516E602-D2D4-4A49-8186-EDB71720959D}" type="presParOf" srcId="{A28E7709-2B14-4965-8F89-71502E430CA3}" destId="{6910D640-8E4B-40D6-A133-A6AC09016F1C}" srcOrd="2" destOrd="0" presId="urn:microsoft.com/office/officeart/2005/8/layout/l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6939E9-1F6C-4A3C-AA13-99F621EB50B7}" type="doc">
      <dgm:prSet loTypeId="urn:microsoft.com/office/officeart/2005/8/layout/lProcess2" loCatId="list" qsTypeId="urn:microsoft.com/office/officeart/2005/8/quickstyle/simple2" qsCatId="simple" csTypeId="urn:microsoft.com/office/officeart/2005/8/colors/accent3_2" csCatId="accent3" phldr="1"/>
      <dgm:spPr/>
      <dgm:t>
        <a:bodyPr/>
        <a:lstStyle/>
        <a:p>
          <a:endParaRPr lang="en-GB"/>
        </a:p>
      </dgm:t>
    </dgm:pt>
    <dgm:pt modelId="{60DB5A9B-8510-4615-B7CC-5DC0265E0744}">
      <dgm:prSet phldrT="[Text]" custT="1"/>
      <dgm:spPr/>
      <dgm:t>
        <a:bodyPr/>
        <a:lstStyle/>
        <a:p>
          <a:r>
            <a:rPr lang="en-GB" sz="4800" dirty="0" smtClean="0"/>
            <a:t>HHCRO Targeting</a:t>
          </a:r>
          <a:endParaRPr lang="en-GB" sz="4800" dirty="0"/>
        </a:p>
      </dgm:t>
    </dgm:pt>
    <dgm:pt modelId="{5A8F86D1-D066-4044-A80C-F54DC3DB6069}" type="parTrans" cxnId="{ECCEAAD1-EDCE-4473-A3DE-C8F2C7E7D7AC}">
      <dgm:prSet/>
      <dgm:spPr/>
      <dgm:t>
        <a:bodyPr/>
        <a:lstStyle/>
        <a:p>
          <a:endParaRPr lang="en-GB"/>
        </a:p>
      </dgm:t>
    </dgm:pt>
    <dgm:pt modelId="{60BD9CB0-B25C-45CB-854D-9655AF1BCAEC}" type="sibTrans" cxnId="{ECCEAAD1-EDCE-4473-A3DE-C8F2C7E7D7AC}">
      <dgm:prSet/>
      <dgm:spPr/>
      <dgm:t>
        <a:bodyPr/>
        <a:lstStyle/>
        <a:p>
          <a:endParaRPr lang="en-GB"/>
        </a:p>
      </dgm:t>
    </dgm:pt>
    <dgm:pt modelId="{8D34E3C7-D1D7-4079-9BD6-24033F416F3D}">
      <dgm:prSet phldrT="[Text]"/>
      <dgm:spPr/>
      <dgm:t>
        <a:bodyPr/>
        <a:lstStyle/>
        <a:p>
          <a:r>
            <a:rPr lang="en-GB" dirty="0" smtClean="0"/>
            <a:t>Help to heat group benefits</a:t>
          </a:r>
          <a:endParaRPr lang="en-GB" dirty="0"/>
        </a:p>
      </dgm:t>
    </dgm:pt>
    <dgm:pt modelId="{1DB7A673-4C49-40B5-94FA-0BB9CCF500A7}" type="parTrans" cxnId="{42027E5E-9976-4406-991F-7730C6871D33}">
      <dgm:prSet/>
      <dgm:spPr/>
      <dgm:t>
        <a:bodyPr/>
        <a:lstStyle/>
        <a:p>
          <a:endParaRPr lang="en-GB"/>
        </a:p>
      </dgm:t>
    </dgm:pt>
    <dgm:pt modelId="{7F66B067-3C9C-4280-BA95-22B34DC9E492}" type="sibTrans" cxnId="{42027E5E-9976-4406-991F-7730C6871D33}">
      <dgm:prSet/>
      <dgm:spPr/>
      <dgm:t>
        <a:bodyPr/>
        <a:lstStyle/>
        <a:p>
          <a:endParaRPr lang="en-GB"/>
        </a:p>
      </dgm:t>
    </dgm:pt>
    <dgm:pt modelId="{D4614445-1E8E-498C-B894-C3C0CEFC967E}">
      <dgm:prSet phldrT="[Text]"/>
      <dgm:spPr/>
      <dgm:t>
        <a:bodyPr/>
        <a:lstStyle/>
        <a:p>
          <a:r>
            <a:rPr lang="en-GB" dirty="0" smtClean="0"/>
            <a:t>Social housing E, F and G</a:t>
          </a:r>
          <a:endParaRPr lang="en-GB" dirty="0"/>
        </a:p>
      </dgm:t>
    </dgm:pt>
    <dgm:pt modelId="{6D45F06C-1F36-4354-AF7F-1CB6F5B20E43}" type="parTrans" cxnId="{585445D7-59AC-468C-9055-4389A3C73718}">
      <dgm:prSet/>
      <dgm:spPr/>
      <dgm:t>
        <a:bodyPr/>
        <a:lstStyle/>
        <a:p>
          <a:endParaRPr lang="en-GB"/>
        </a:p>
      </dgm:t>
    </dgm:pt>
    <dgm:pt modelId="{7B57A841-6AC1-4B78-8B33-5A7C27B76EA8}" type="sibTrans" cxnId="{585445D7-59AC-468C-9055-4389A3C73718}">
      <dgm:prSet/>
      <dgm:spPr/>
      <dgm:t>
        <a:bodyPr/>
        <a:lstStyle/>
        <a:p>
          <a:endParaRPr lang="en-GB"/>
        </a:p>
      </dgm:t>
    </dgm:pt>
    <dgm:pt modelId="{F4C795A9-B59E-4B2C-A106-DA3383DEA537}">
      <dgm:prSet phldrT="[Text]"/>
      <dgm:spPr/>
      <dgm:t>
        <a:bodyPr/>
        <a:lstStyle/>
        <a:p>
          <a:r>
            <a:rPr lang="en-GB" dirty="0" smtClean="0"/>
            <a:t>First time central heating</a:t>
          </a:r>
          <a:endParaRPr lang="en-GB" dirty="0"/>
        </a:p>
      </dgm:t>
    </dgm:pt>
    <dgm:pt modelId="{97604B68-366B-471B-A7A5-18FB14511AA1}" type="parTrans" cxnId="{94382471-2BBA-4EA7-B6DE-BB59BACCCA20}">
      <dgm:prSet/>
      <dgm:spPr/>
      <dgm:t>
        <a:bodyPr/>
        <a:lstStyle/>
        <a:p>
          <a:endParaRPr lang="en-GB">
            <a:solidFill>
              <a:schemeClr val="accent3">
                <a:lumMod val="50000"/>
              </a:schemeClr>
            </a:solidFill>
          </a:endParaRPr>
        </a:p>
      </dgm:t>
    </dgm:pt>
    <dgm:pt modelId="{4962B520-EBB7-437C-8C0F-90BD2E55DEFA}" type="sibTrans" cxnId="{94382471-2BBA-4EA7-B6DE-BB59BACCCA20}">
      <dgm:prSet/>
      <dgm:spPr/>
      <dgm:t>
        <a:bodyPr/>
        <a:lstStyle/>
        <a:p>
          <a:endParaRPr lang="en-GB"/>
        </a:p>
      </dgm:t>
    </dgm:pt>
    <dgm:pt modelId="{2D91CA10-F629-495C-8E70-4F0BE7B1610F}">
      <dgm:prSet phldrT="[Text]"/>
      <dgm:spPr/>
      <dgm:t>
        <a:bodyPr/>
        <a:lstStyle/>
        <a:p>
          <a:r>
            <a:rPr lang="en-GB" dirty="0" smtClean="0"/>
            <a:t>Flexible Eligibility</a:t>
          </a:r>
          <a:endParaRPr lang="en-GB" dirty="0"/>
        </a:p>
      </dgm:t>
    </dgm:pt>
    <dgm:pt modelId="{D649782C-DB1E-4BFF-BA6B-4E88CCE4428F}" type="parTrans" cxnId="{BC284082-4035-401A-B71C-889E54154402}">
      <dgm:prSet/>
      <dgm:spPr/>
      <dgm:t>
        <a:bodyPr/>
        <a:lstStyle/>
        <a:p>
          <a:endParaRPr lang="en-GB"/>
        </a:p>
      </dgm:t>
    </dgm:pt>
    <dgm:pt modelId="{FE9DDDD4-FB8F-4B8B-9256-8418397DD74E}" type="sibTrans" cxnId="{BC284082-4035-401A-B71C-889E54154402}">
      <dgm:prSet/>
      <dgm:spPr/>
      <dgm:t>
        <a:bodyPr/>
        <a:lstStyle/>
        <a:p>
          <a:endParaRPr lang="en-GB"/>
        </a:p>
      </dgm:t>
    </dgm:pt>
    <dgm:pt modelId="{5D88786B-F6B4-4BDD-AE01-A10C9191A703}" type="pres">
      <dgm:prSet presAssocID="{EB6939E9-1F6C-4A3C-AA13-99F621EB50B7}" presName="theList" presStyleCnt="0">
        <dgm:presLayoutVars>
          <dgm:dir/>
          <dgm:animLvl val="lvl"/>
          <dgm:resizeHandles val="exact"/>
        </dgm:presLayoutVars>
      </dgm:prSet>
      <dgm:spPr/>
      <dgm:t>
        <a:bodyPr/>
        <a:lstStyle/>
        <a:p>
          <a:endParaRPr lang="en-GB"/>
        </a:p>
      </dgm:t>
    </dgm:pt>
    <dgm:pt modelId="{FA63BE00-2EE3-4CE8-98C9-16B213F03B3E}" type="pres">
      <dgm:prSet presAssocID="{60DB5A9B-8510-4615-B7CC-5DC0265E0744}" presName="compNode" presStyleCnt="0"/>
      <dgm:spPr/>
      <dgm:t>
        <a:bodyPr/>
        <a:lstStyle/>
        <a:p>
          <a:endParaRPr lang="en-GB"/>
        </a:p>
      </dgm:t>
    </dgm:pt>
    <dgm:pt modelId="{9A9DFBCF-E907-4C7D-84DF-221406DE150F}" type="pres">
      <dgm:prSet presAssocID="{60DB5A9B-8510-4615-B7CC-5DC0265E0744}" presName="aNode" presStyleLbl="bgShp" presStyleIdx="0" presStyleCnt="1" custLinFactNeighborX="61111" custLinFactNeighborY="-4018"/>
      <dgm:spPr/>
      <dgm:t>
        <a:bodyPr/>
        <a:lstStyle/>
        <a:p>
          <a:endParaRPr lang="en-GB"/>
        </a:p>
      </dgm:t>
    </dgm:pt>
    <dgm:pt modelId="{400C1EC6-98D1-468E-97AF-03EDB0FB168F}" type="pres">
      <dgm:prSet presAssocID="{60DB5A9B-8510-4615-B7CC-5DC0265E0744}" presName="textNode" presStyleLbl="bgShp" presStyleIdx="0" presStyleCnt="1"/>
      <dgm:spPr/>
      <dgm:t>
        <a:bodyPr/>
        <a:lstStyle/>
        <a:p>
          <a:endParaRPr lang="en-GB"/>
        </a:p>
      </dgm:t>
    </dgm:pt>
    <dgm:pt modelId="{802309EE-457F-41C6-8957-D88E3C29627E}" type="pres">
      <dgm:prSet presAssocID="{60DB5A9B-8510-4615-B7CC-5DC0265E0744}" presName="compChildNode" presStyleCnt="0"/>
      <dgm:spPr/>
      <dgm:t>
        <a:bodyPr/>
        <a:lstStyle/>
        <a:p>
          <a:endParaRPr lang="en-GB"/>
        </a:p>
      </dgm:t>
    </dgm:pt>
    <dgm:pt modelId="{549EF7A8-3CB7-45EF-B38A-8397C5612FCA}" type="pres">
      <dgm:prSet presAssocID="{60DB5A9B-8510-4615-B7CC-5DC0265E0744}" presName="theInnerList" presStyleCnt="0"/>
      <dgm:spPr/>
      <dgm:t>
        <a:bodyPr/>
        <a:lstStyle/>
        <a:p>
          <a:endParaRPr lang="en-GB"/>
        </a:p>
      </dgm:t>
    </dgm:pt>
    <dgm:pt modelId="{A2B3A694-BC5B-4F79-85D9-0F3D0705F32F}" type="pres">
      <dgm:prSet presAssocID="{8D34E3C7-D1D7-4079-9BD6-24033F416F3D}" presName="childNode" presStyleLbl="node1" presStyleIdx="0" presStyleCnt="4">
        <dgm:presLayoutVars>
          <dgm:bulletEnabled val="1"/>
        </dgm:presLayoutVars>
      </dgm:prSet>
      <dgm:spPr/>
      <dgm:t>
        <a:bodyPr/>
        <a:lstStyle/>
        <a:p>
          <a:endParaRPr lang="en-GB"/>
        </a:p>
      </dgm:t>
    </dgm:pt>
    <dgm:pt modelId="{2AB8AEFE-3B18-417C-B4D8-ED44B00DF84D}" type="pres">
      <dgm:prSet presAssocID="{8D34E3C7-D1D7-4079-9BD6-24033F416F3D}" presName="aSpace2" presStyleCnt="0"/>
      <dgm:spPr/>
      <dgm:t>
        <a:bodyPr/>
        <a:lstStyle/>
        <a:p>
          <a:endParaRPr lang="en-GB"/>
        </a:p>
      </dgm:t>
    </dgm:pt>
    <dgm:pt modelId="{5C96517B-EC01-48E5-AA3C-EDD1ADC1C870}" type="pres">
      <dgm:prSet presAssocID="{D4614445-1E8E-498C-B894-C3C0CEFC967E}" presName="childNode" presStyleLbl="node1" presStyleIdx="1" presStyleCnt="4">
        <dgm:presLayoutVars>
          <dgm:bulletEnabled val="1"/>
        </dgm:presLayoutVars>
      </dgm:prSet>
      <dgm:spPr/>
      <dgm:t>
        <a:bodyPr/>
        <a:lstStyle/>
        <a:p>
          <a:endParaRPr lang="en-GB"/>
        </a:p>
      </dgm:t>
    </dgm:pt>
    <dgm:pt modelId="{DD4DBBF8-4D81-4AC9-9793-4E6B45E57EEA}" type="pres">
      <dgm:prSet presAssocID="{D4614445-1E8E-498C-B894-C3C0CEFC967E}" presName="aSpace2" presStyleCnt="0"/>
      <dgm:spPr/>
      <dgm:t>
        <a:bodyPr/>
        <a:lstStyle/>
        <a:p>
          <a:endParaRPr lang="en-GB"/>
        </a:p>
      </dgm:t>
    </dgm:pt>
    <dgm:pt modelId="{5D434460-215A-4590-B14C-19B4E302E33A}" type="pres">
      <dgm:prSet presAssocID="{F4C795A9-B59E-4B2C-A106-DA3383DEA537}" presName="childNode" presStyleLbl="node1" presStyleIdx="2" presStyleCnt="4">
        <dgm:presLayoutVars>
          <dgm:bulletEnabled val="1"/>
        </dgm:presLayoutVars>
      </dgm:prSet>
      <dgm:spPr/>
      <dgm:t>
        <a:bodyPr/>
        <a:lstStyle/>
        <a:p>
          <a:endParaRPr lang="en-GB"/>
        </a:p>
      </dgm:t>
    </dgm:pt>
    <dgm:pt modelId="{73CCA11B-70C3-42C1-9162-20FEE40D016D}" type="pres">
      <dgm:prSet presAssocID="{F4C795A9-B59E-4B2C-A106-DA3383DEA537}" presName="aSpace2" presStyleCnt="0"/>
      <dgm:spPr/>
    </dgm:pt>
    <dgm:pt modelId="{BA1748F8-7B21-448F-BCA8-C74AEF817521}" type="pres">
      <dgm:prSet presAssocID="{2D91CA10-F629-495C-8E70-4F0BE7B1610F}" presName="childNode" presStyleLbl="node1" presStyleIdx="3" presStyleCnt="4">
        <dgm:presLayoutVars>
          <dgm:bulletEnabled val="1"/>
        </dgm:presLayoutVars>
      </dgm:prSet>
      <dgm:spPr/>
      <dgm:t>
        <a:bodyPr/>
        <a:lstStyle/>
        <a:p>
          <a:endParaRPr lang="en-GB"/>
        </a:p>
      </dgm:t>
    </dgm:pt>
  </dgm:ptLst>
  <dgm:cxnLst>
    <dgm:cxn modelId="{D31D4EBB-2E43-4E2A-A99C-3E2641E21990}" type="presOf" srcId="{2D91CA10-F629-495C-8E70-4F0BE7B1610F}" destId="{BA1748F8-7B21-448F-BCA8-C74AEF817521}" srcOrd="0" destOrd="0" presId="urn:microsoft.com/office/officeart/2005/8/layout/lProcess2"/>
    <dgm:cxn modelId="{ECCEAAD1-EDCE-4473-A3DE-C8F2C7E7D7AC}" srcId="{EB6939E9-1F6C-4A3C-AA13-99F621EB50B7}" destId="{60DB5A9B-8510-4615-B7CC-5DC0265E0744}" srcOrd="0" destOrd="0" parTransId="{5A8F86D1-D066-4044-A80C-F54DC3DB6069}" sibTransId="{60BD9CB0-B25C-45CB-854D-9655AF1BCAEC}"/>
    <dgm:cxn modelId="{585445D7-59AC-468C-9055-4389A3C73718}" srcId="{60DB5A9B-8510-4615-B7CC-5DC0265E0744}" destId="{D4614445-1E8E-498C-B894-C3C0CEFC967E}" srcOrd="1" destOrd="0" parTransId="{6D45F06C-1F36-4354-AF7F-1CB6F5B20E43}" sibTransId="{7B57A841-6AC1-4B78-8B33-5A7C27B76EA8}"/>
    <dgm:cxn modelId="{42027E5E-9976-4406-991F-7730C6871D33}" srcId="{60DB5A9B-8510-4615-B7CC-5DC0265E0744}" destId="{8D34E3C7-D1D7-4079-9BD6-24033F416F3D}" srcOrd="0" destOrd="0" parTransId="{1DB7A673-4C49-40B5-94FA-0BB9CCF500A7}" sibTransId="{7F66B067-3C9C-4280-BA95-22B34DC9E492}"/>
    <dgm:cxn modelId="{3B2D1DEF-DE98-4D9E-8EF6-8E42E5821EB0}" type="presOf" srcId="{60DB5A9B-8510-4615-B7CC-5DC0265E0744}" destId="{400C1EC6-98D1-468E-97AF-03EDB0FB168F}" srcOrd="1" destOrd="0" presId="urn:microsoft.com/office/officeart/2005/8/layout/lProcess2"/>
    <dgm:cxn modelId="{D1031124-5AA2-4330-B2D1-EFAC51E83B5F}" type="presOf" srcId="{8D34E3C7-D1D7-4079-9BD6-24033F416F3D}" destId="{A2B3A694-BC5B-4F79-85D9-0F3D0705F32F}" srcOrd="0" destOrd="0" presId="urn:microsoft.com/office/officeart/2005/8/layout/lProcess2"/>
    <dgm:cxn modelId="{8FE445D9-A034-4FDF-A28D-489112166935}" type="presOf" srcId="{EB6939E9-1F6C-4A3C-AA13-99F621EB50B7}" destId="{5D88786B-F6B4-4BDD-AE01-A10C9191A703}" srcOrd="0" destOrd="0" presId="urn:microsoft.com/office/officeart/2005/8/layout/lProcess2"/>
    <dgm:cxn modelId="{9B72AE77-67F4-4D8A-9878-0D60E208C8BC}" type="presOf" srcId="{F4C795A9-B59E-4B2C-A106-DA3383DEA537}" destId="{5D434460-215A-4590-B14C-19B4E302E33A}" srcOrd="0" destOrd="0" presId="urn:microsoft.com/office/officeart/2005/8/layout/lProcess2"/>
    <dgm:cxn modelId="{00342FA5-41FD-4DEE-858A-6B6851EBAD4C}" type="presOf" srcId="{D4614445-1E8E-498C-B894-C3C0CEFC967E}" destId="{5C96517B-EC01-48E5-AA3C-EDD1ADC1C870}" srcOrd="0" destOrd="0" presId="urn:microsoft.com/office/officeart/2005/8/layout/lProcess2"/>
    <dgm:cxn modelId="{DECBD883-8B9C-490F-BC79-331BFD8D8F67}" type="presOf" srcId="{60DB5A9B-8510-4615-B7CC-5DC0265E0744}" destId="{9A9DFBCF-E907-4C7D-84DF-221406DE150F}" srcOrd="0" destOrd="0" presId="urn:microsoft.com/office/officeart/2005/8/layout/lProcess2"/>
    <dgm:cxn modelId="{94382471-2BBA-4EA7-B6DE-BB59BACCCA20}" srcId="{60DB5A9B-8510-4615-B7CC-5DC0265E0744}" destId="{F4C795A9-B59E-4B2C-A106-DA3383DEA537}" srcOrd="2" destOrd="0" parTransId="{97604B68-366B-471B-A7A5-18FB14511AA1}" sibTransId="{4962B520-EBB7-437C-8C0F-90BD2E55DEFA}"/>
    <dgm:cxn modelId="{BC284082-4035-401A-B71C-889E54154402}" srcId="{60DB5A9B-8510-4615-B7CC-5DC0265E0744}" destId="{2D91CA10-F629-495C-8E70-4F0BE7B1610F}" srcOrd="3" destOrd="0" parTransId="{D649782C-DB1E-4BFF-BA6B-4E88CCE4428F}" sibTransId="{FE9DDDD4-FB8F-4B8B-9256-8418397DD74E}"/>
    <dgm:cxn modelId="{106F8EEA-E841-430E-9204-48AF143AF636}" type="presParOf" srcId="{5D88786B-F6B4-4BDD-AE01-A10C9191A703}" destId="{FA63BE00-2EE3-4CE8-98C9-16B213F03B3E}" srcOrd="0" destOrd="0" presId="urn:microsoft.com/office/officeart/2005/8/layout/lProcess2"/>
    <dgm:cxn modelId="{6C42D5A6-1558-4ED7-9A55-EFF33584CE80}" type="presParOf" srcId="{FA63BE00-2EE3-4CE8-98C9-16B213F03B3E}" destId="{9A9DFBCF-E907-4C7D-84DF-221406DE150F}" srcOrd="0" destOrd="0" presId="urn:microsoft.com/office/officeart/2005/8/layout/lProcess2"/>
    <dgm:cxn modelId="{4D9DD682-8A59-4695-BC65-021F3C67A57D}" type="presParOf" srcId="{FA63BE00-2EE3-4CE8-98C9-16B213F03B3E}" destId="{400C1EC6-98D1-468E-97AF-03EDB0FB168F}" srcOrd="1" destOrd="0" presId="urn:microsoft.com/office/officeart/2005/8/layout/lProcess2"/>
    <dgm:cxn modelId="{1C6CCAC7-0BCF-4E60-A6CF-55106B043CAC}" type="presParOf" srcId="{FA63BE00-2EE3-4CE8-98C9-16B213F03B3E}" destId="{802309EE-457F-41C6-8957-D88E3C29627E}" srcOrd="2" destOrd="0" presId="urn:microsoft.com/office/officeart/2005/8/layout/lProcess2"/>
    <dgm:cxn modelId="{AE079993-8518-4024-9E6B-646DCB2100EF}" type="presParOf" srcId="{802309EE-457F-41C6-8957-D88E3C29627E}" destId="{549EF7A8-3CB7-45EF-B38A-8397C5612FCA}" srcOrd="0" destOrd="0" presId="urn:microsoft.com/office/officeart/2005/8/layout/lProcess2"/>
    <dgm:cxn modelId="{B05D6313-D6AD-4BC5-8C93-580C6E3A55C0}" type="presParOf" srcId="{549EF7A8-3CB7-45EF-B38A-8397C5612FCA}" destId="{A2B3A694-BC5B-4F79-85D9-0F3D0705F32F}" srcOrd="0" destOrd="0" presId="urn:microsoft.com/office/officeart/2005/8/layout/lProcess2"/>
    <dgm:cxn modelId="{D15A4C98-B767-480B-A670-D2F22BE66057}" type="presParOf" srcId="{549EF7A8-3CB7-45EF-B38A-8397C5612FCA}" destId="{2AB8AEFE-3B18-417C-B4D8-ED44B00DF84D}" srcOrd="1" destOrd="0" presId="urn:microsoft.com/office/officeart/2005/8/layout/lProcess2"/>
    <dgm:cxn modelId="{8A6F74C8-9BE8-4B3B-8795-040DC09DC255}" type="presParOf" srcId="{549EF7A8-3CB7-45EF-B38A-8397C5612FCA}" destId="{5C96517B-EC01-48E5-AA3C-EDD1ADC1C870}" srcOrd="2" destOrd="0" presId="urn:microsoft.com/office/officeart/2005/8/layout/lProcess2"/>
    <dgm:cxn modelId="{C8DFCB47-7B4A-499C-B2DE-E7B4615FFF66}" type="presParOf" srcId="{549EF7A8-3CB7-45EF-B38A-8397C5612FCA}" destId="{DD4DBBF8-4D81-4AC9-9793-4E6B45E57EEA}" srcOrd="3" destOrd="0" presId="urn:microsoft.com/office/officeart/2005/8/layout/lProcess2"/>
    <dgm:cxn modelId="{747929C3-C925-4ED8-9E01-B95501D5DB94}" type="presParOf" srcId="{549EF7A8-3CB7-45EF-B38A-8397C5612FCA}" destId="{5D434460-215A-4590-B14C-19B4E302E33A}" srcOrd="4" destOrd="0" presId="urn:microsoft.com/office/officeart/2005/8/layout/lProcess2"/>
    <dgm:cxn modelId="{329A5A45-FA42-4773-9699-BA88892A0A40}" type="presParOf" srcId="{549EF7A8-3CB7-45EF-B38A-8397C5612FCA}" destId="{73CCA11B-70C3-42C1-9162-20FEE40D016D}" srcOrd="5" destOrd="0" presId="urn:microsoft.com/office/officeart/2005/8/layout/lProcess2"/>
    <dgm:cxn modelId="{6C7BF378-AF54-4517-BED8-FC0AFBF692B1}" type="presParOf" srcId="{549EF7A8-3CB7-45EF-B38A-8397C5612FCA}" destId="{BA1748F8-7B21-448F-BCA8-C74AEF817521}" srcOrd="6" destOrd="0" presId="urn:microsoft.com/office/officeart/2005/8/layout/l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542C71-4FE3-47D9-8085-E37B7EA53D5D}" type="doc">
      <dgm:prSet loTypeId="urn:microsoft.com/office/officeart/2005/8/layout/vList5" loCatId="list" qsTypeId="urn:microsoft.com/office/officeart/2005/8/quickstyle/simple1" qsCatId="simple" csTypeId="urn:microsoft.com/office/officeart/2005/8/colors/accent1_2" csCatId="accent1" phldr="0"/>
      <dgm:spPr/>
      <dgm:t>
        <a:bodyPr/>
        <a:lstStyle/>
        <a:p>
          <a:endParaRPr lang="en-GB"/>
        </a:p>
      </dgm:t>
    </dgm:pt>
    <dgm:pt modelId="{5A75D39D-74C4-4F4E-B10A-1B93D58BA990}">
      <dgm:prSet phldrT="[Text]" phldr="1"/>
      <dgm:spPr/>
      <dgm:t>
        <a:bodyPr/>
        <a:lstStyle/>
        <a:p>
          <a:endParaRPr lang="en-GB" dirty="0"/>
        </a:p>
      </dgm:t>
    </dgm:pt>
    <dgm:pt modelId="{AFC5AA17-17C8-444E-BBF7-4633B6DB68C5}" type="parTrans" cxnId="{BE3EE2A7-5E94-4840-A923-E959CAD8CD3C}">
      <dgm:prSet/>
      <dgm:spPr/>
      <dgm:t>
        <a:bodyPr/>
        <a:lstStyle/>
        <a:p>
          <a:endParaRPr lang="en-GB"/>
        </a:p>
      </dgm:t>
    </dgm:pt>
    <dgm:pt modelId="{B1B128F8-D25A-4600-A2F9-F69B8DCB11F6}" type="sibTrans" cxnId="{BE3EE2A7-5E94-4840-A923-E959CAD8CD3C}">
      <dgm:prSet/>
      <dgm:spPr/>
      <dgm:t>
        <a:bodyPr/>
        <a:lstStyle/>
        <a:p>
          <a:endParaRPr lang="en-GB"/>
        </a:p>
      </dgm:t>
    </dgm:pt>
    <dgm:pt modelId="{ED73205F-3023-4476-9339-3FF3BF906D71}">
      <dgm:prSet phldrT="[Text]" phldr="1"/>
      <dgm:spPr/>
      <dgm:t>
        <a:bodyPr/>
        <a:lstStyle/>
        <a:p>
          <a:endParaRPr lang="en-GB" dirty="0"/>
        </a:p>
      </dgm:t>
    </dgm:pt>
    <dgm:pt modelId="{CE9637B3-FD5F-456D-BEAE-EE4B0D74B304}" type="parTrans" cxnId="{FEE4AF09-8388-4CC9-BEFC-FD275443AF16}">
      <dgm:prSet/>
      <dgm:spPr/>
      <dgm:t>
        <a:bodyPr/>
        <a:lstStyle/>
        <a:p>
          <a:endParaRPr lang="en-GB"/>
        </a:p>
      </dgm:t>
    </dgm:pt>
    <dgm:pt modelId="{9F2F5BF2-65F6-4447-8F61-01731C0707F8}" type="sibTrans" cxnId="{FEE4AF09-8388-4CC9-BEFC-FD275443AF16}">
      <dgm:prSet/>
      <dgm:spPr/>
      <dgm:t>
        <a:bodyPr/>
        <a:lstStyle/>
        <a:p>
          <a:endParaRPr lang="en-GB"/>
        </a:p>
      </dgm:t>
    </dgm:pt>
    <dgm:pt modelId="{88FEAEC2-673E-4439-9274-33C304EB886C}">
      <dgm:prSet phldrT="[Text]" phldr="1"/>
      <dgm:spPr/>
      <dgm:t>
        <a:bodyPr/>
        <a:lstStyle/>
        <a:p>
          <a:endParaRPr lang="en-GB" dirty="0"/>
        </a:p>
      </dgm:t>
    </dgm:pt>
    <dgm:pt modelId="{54FC54E3-61F6-409B-8FBD-7DCFE7A7D3E4}" type="parTrans" cxnId="{818E8B84-7AEC-4780-B4ED-D314B147AA26}">
      <dgm:prSet/>
      <dgm:spPr/>
      <dgm:t>
        <a:bodyPr/>
        <a:lstStyle/>
        <a:p>
          <a:endParaRPr lang="en-GB"/>
        </a:p>
      </dgm:t>
    </dgm:pt>
    <dgm:pt modelId="{021C6F74-5CDE-4384-9295-7287028EF674}" type="sibTrans" cxnId="{818E8B84-7AEC-4780-B4ED-D314B147AA26}">
      <dgm:prSet/>
      <dgm:spPr/>
      <dgm:t>
        <a:bodyPr/>
        <a:lstStyle/>
        <a:p>
          <a:endParaRPr lang="en-GB"/>
        </a:p>
      </dgm:t>
    </dgm:pt>
    <dgm:pt modelId="{C6EDA642-7BE2-4431-8853-52128DF939A3}">
      <dgm:prSet phldrT="[Text]" phldr="1"/>
      <dgm:spPr/>
      <dgm:t>
        <a:bodyPr/>
        <a:lstStyle/>
        <a:p>
          <a:endParaRPr lang="en-GB" dirty="0"/>
        </a:p>
      </dgm:t>
    </dgm:pt>
    <dgm:pt modelId="{C85A5C35-0F6E-47E3-9D00-EDD1565F7B38}" type="parTrans" cxnId="{A43DBA8E-7162-42A1-91DC-0D298592F6CB}">
      <dgm:prSet/>
      <dgm:spPr/>
      <dgm:t>
        <a:bodyPr/>
        <a:lstStyle/>
        <a:p>
          <a:endParaRPr lang="en-GB"/>
        </a:p>
      </dgm:t>
    </dgm:pt>
    <dgm:pt modelId="{98A242DD-6A11-45A1-A386-6B1403E669F1}" type="sibTrans" cxnId="{A43DBA8E-7162-42A1-91DC-0D298592F6CB}">
      <dgm:prSet/>
      <dgm:spPr/>
      <dgm:t>
        <a:bodyPr/>
        <a:lstStyle/>
        <a:p>
          <a:endParaRPr lang="en-GB"/>
        </a:p>
      </dgm:t>
    </dgm:pt>
    <dgm:pt modelId="{A32C7011-D88E-4B02-A471-D2B9123BAEA3}">
      <dgm:prSet phldrT="[Text]" phldr="1"/>
      <dgm:spPr/>
      <dgm:t>
        <a:bodyPr/>
        <a:lstStyle/>
        <a:p>
          <a:endParaRPr lang="en-GB" dirty="0"/>
        </a:p>
      </dgm:t>
    </dgm:pt>
    <dgm:pt modelId="{801B7881-8EEF-44BE-A2D8-F56FD683D104}" type="parTrans" cxnId="{E423D9E1-8786-49E7-900E-D9D7D55C8FF2}">
      <dgm:prSet/>
      <dgm:spPr/>
      <dgm:t>
        <a:bodyPr/>
        <a:lstStyle/>
        <a:p>
          <a:endParaRPr lang="en-GB"/>
        </a:p>
      </dgm:t>
    </dgm:pt>
    <dgm:pt modelId="{B711BCD1-91E3-4DAE-AF57-4F5331D48042}" type="sibTrans" cxnId="{E423D9E1-8786-49E7-900E-D9D7D55C8FF2}">
      <dgm:prSet/>
      <dgm:spPr/>
      <dgm:t>
        <a:bodyPr/>
        <a:lstStyle/>
        <a:p>
          <a:endParaRPr lang="en-GB"/>
        </a:p>
      </dgm:t>
    </dgm:pt>
    <dgm:pt modelId="{FD145B09-566B-4F39-A507-62A7291A9293}">
      <dgm:prSet phldrT="[Text]" phldr="1"/>
      <dgm:spPr/>
      <dgm:t>
        <a:bodyPr/>
        <a:lstStyle/>
        <a:p>
          <a:endParaRPr lang="en-GB" dirty="0"/>
        </a:p>
      </dgm:t>
    </dgm:pt>
    <dgm:pt modelId="{B4D8C0E4-ABD9-467B-A46F-CB789436482A}" type="parTrans" cxnId="{81B80628-A325-41B6-8F1F-4E71786A6131}">
      <dgm:prSet/>
      <dgm:spPr/>
      <dgm:t>
        <a:bodyPr/>
        <a:lstStyle/>
        <a:p>
          <a:endParaRPr lang="en-GB"/>
        </a:p>
      </dgm:t>
    </dgm:pt>
    <dgm:pt modelId="{8F63AE83-A19F-4037-9D2B-6AB92DE15012}" type="sibTrans" cxnId="{81B80628-A325-41B6-8F1F-4E71786A6131}">
      <dgm:prSet/>
      <dgm:spPr/>
      <dgm:t>
        <a:bodyPr/>
        <a:lstStyle/>
        <a:p>
          <a:endParaRPr lang="en-GB"/>
        </a:p>
      </dgm:t>
    </dgm:pt>
    <dgm:pt modelId="{E34E20FF-AA6C-4567-81B6-AC10081E81BF}">
      <dgm:prSet phldrT="[Text]" phldr="1"/>
      <dgm:spPr/>
      <dgm:t>
        <a:bodyPr/>
        <a:lstStyle/>
        <a:p>
          <a:endParaRPr lang="en-GB" dirty="0"/>
        </a:p>
      </dgm:t>
    </dgm:pt>
    <dgm:pt modelId="{17AC10D2-9C8D-437E-9BFF-1FE362C0187E}" type="parTrans" cxnId="{C922EC31-E6DE-4923-9CB8-63FAD56DC00F}">
      <dgm:prSet/>
      <dgm:spPr/>
      <dgm:t>
        <a:bodyPr/>
        <a:lstStyle/>
        <a:p>
          <a:endParaRPr lang="en-GB"/>
        </a:p>
      </dgm:t>
    </dgm:pt>
    <dgm:pt modelId="{917C244C-EE63-4222-8ED4-41932AFB8CC9}" type="sibTrans" cxnId="{C922EC31-E6DE-4923-9CB8-63FAD56DC00F}">
      <dgm:prSet/>
      <dgm:spPr/>
      <dgm:t>
        <a:bodyPr/>
        <a:lstStyle/>
        <a:p>
          <a:endParaRPr lang="en-GB"/>
        </a:p>
      </dgm:t>
    </dgm:pt>
    <dgm:pt modelId="{045495BE-45A3-4159-9228-851AA8E8F12A}">
      <dgm:prSet phldrT="[Text]" phldr="1"/>
      <dgm:spPr/>
      <dgm:t>
        <a:bodyPr/>
        <a:lstStyle/>
        <a:p>
          <a:endParaRPr lang="en-GB" dirty="0"/>
        </a:p>
      </dgm:t>
    </dgm:pt>
    <dgm:pt modelId="{24151531-96BE-41EA-A7B6-82395DE9AF25}" type="parTrans" cxnId="{0D867DE4-98C9-4116-AF95-E2D732E2E92B}">
      <dgm:prSet/>
      <dgm:spPr/>
      <dgm:t>
        <a:bodyPr/>
        <a:lstStyle/>
        <a:p>
          <a:endParaRPr lang="en-GB"/>
        </a:p>
      </dgm:t>
    </dgm:pt>
    <dgm:pt modelId="{9E73DDA8-D14F-41CF-9A09-F6E22B66FDD2}" type="sibTrans" cxnId="{0D867DE4-98C9-4116-AF95-E2D732E2E92B}">
      <dgm:prSet/>
      <dgm:spPr/>
      <dgm:t>
        <a:bodyPr/>
        <a:lstStyle/>
        <a:p>
          <a:endParaRPr lang="en-GB"/>
        </a:p>
      </dgm:t>
    </dgm:pt>
    <dgm:pt modelId="{BC7C872C-1616-45A9-A93F-7E699C5D5775}">
      <dgm:prSet phldrT="[Text]" phldr="1"/>
      <dgm:spPr/>
      <dgm:t>
        <a:bodyPr/>
        <a:lstStyle/>
        <a:p>
          <a:endParaRPr lang="en-GB" dirty="0"/>
        </a:p>
      </dgm:t>
    </dgm:pt>
    <dgm:pt modelId="{53D8C170-8658-4ABD-97A1-DFF8CD6608AD}" type="parTrans" cxnId="{17257D0C-9E39-4C26-99E6-5EB9556D8018}">
      <dgm:prSet/>
      <dgm:spPr/>
      <dgm:t>
        <a:bodyPr/>
        <a:lstStyle/>
        <a:p>
          <a:endParaRPr lang="en-GB"/>
        </a:p>
      </dgm:t>
    </dgm:pt>
    <dgm:pt modelId="{D4D8C70F-30A7-4A63-AE48-F4365A68C617}" type="sibTrans" cxnId="{17257D0C-9E39-4C26-99E6-5EB9556D8018}">
      <dgm:prSet/>
      <dgm:spPr/>
      <dgm:t>
        <a:bodyPr/>
        <a:lstStyle/>
        <a:p>
          <a:endParaRPr lang="en-GB"/>
        </a:p>
      </dgm:t>
    </dgm:pt>
    <dgm:pt modelId="{66509D44-2BB1-46FF-AA50-DCF7F81AEF63}" type="pres">
      <dgm:prSet presAssocID="{5E542C71-4FE3-47D9-8085-E37B7EA53D5D}" presName="Name0" presStyleCnt="0">
        <dgm:presLayoutVars>
          <dgm:dir/>
          <dgm:animLvl val="lvl"/>
          <dgm:resizeHandles val="exact"/>
        </dgm:presLayoutVars>
      </dgm:prSet>
      <dgm:spPr/>
      <dgm:t>
        <a:bodyPr/>
        <a:lstStyle/>
        <a:p>
          <a:endParaRPr lang="en-GB"/>
        </a:p>
      </dgm:t>
    </dgm:pt>
    <dgm:pt modelId="{7CA77484-B9E9-472E-ADF6-AB29347390C2}" type="pres">
      <dgm:prSet presAssocID="{5A75D39D-74C4-4F4E-B10A-1B93D58BA990}" presName="linNode" presStyleCnt="0"/>
      <dgm:spPr/>
    </dgm:pt>
    <dgm:pt modelId="{CA571B7E-8375-4C3F-A488-BDE5AF5B7F6B}" type="pres">
      <dgm:prSet presAssocID="{5A75D39D-74C4-4F4E-B10A-1B93D58BA990}" presName="parentText" presStyleLbl="node1" presStyleIdx="0" presStyleCnt="3">
        <dgm:presLayoutVars>
          <dgm:chMax val="1"/>
          <dgm:bulletEnabled val="1"/>
        </dgm:presLayoutVars>
      </dgm:prSet>
      <dgm:spPr/>
      <dgm:t>
        <a:bodyPr/>
        <a:lstStyle/>
        <a:p>
          <a:endParaRPr lang="en-GB"/>
        </a:p>
      </dgm:t>
    </dgm:pt>
    <dgm:pt modelId="{8FDDFE52-6AF9-4E97-8724-C7F9EEE75D13}" type="pres">
      <dgm:prSet presAssocID="{5A75D39D-74C4-4F4E-B10A-1B93D58BA990}" presName="descendantText" presStyleLbl="alignAccFollowNode1" presStyleIdx="0" presStyleCnt="3">
        <dgm:presLayoutVars>
          <dgm:bulletEnabled val="1"/>
        </dgm:presLayoutVars>
      </dgm:prSet>
      <dgm:spPr/>
      <dgm:t>
        <a:bodyPr/>
        <a:lstStyle/>
        <a:p>
          <a:endParaRPr lang="en-GB"/>
        </a:p>
      </dgm:t>
    </dgm:pt>
    <dgm:pt modelId="{888A39B0-7032-47B4-87EB-8124530C69C9}" type="pres">
      <dgm:prSet presAssocID="{B1B128F8-D25A-4600-A2F9-F69B8DCB11F6}" presName="sp" presStyleCnt="0"/>
      <dgm:spPr/>
    </dgm:pt>
    <dgm:pt modelId="{5EEF1BD5-D59D-4FF9-BEB8-3E500DC7DF2D}" type="pres">
      <dgm:prSet presAssocID="{C6EDA642-7BE2-4431-8853-52128DF939A3}" presName="linNode" presStyleCnt="0"/>
      <dgm:spPr/>
    </dgm:pt>
    <dgm:pt modelId="{0F6BC330-F09B-44C8-B134-8CD784EB73AB}" type="pres">
      <dgm:prSet presAssocID="{C6EDA642-7BE2-4431-8853-52128DF939A3}" presName="parentText" presStyleLbl="node1" presStyleIdx="1" presStyleCnt="3">
        <dgm:presLayoutVars>
          <dgm:chMax val="1"/>
          <dgm:bulletEnabled val="1"/>
        </dgm:presLayoutVars>
      </dgm:prSet>
      <dgm:spPr/>
      <dgm:t>
        <a:bodyPr/>
        <a:lstStyle/>
        <a:p>
          <a:endParaRPr lang="en-GB"/>
        </a:p>
      </dgm:t>
    </dgm:pt>
    <dgm:pt modelId="{EB450ED3-4A86-4DD1-8D5E-EE4DB84EA0F1}" type="pres">
      <dgm:prSet presAssocID="{C6EDA642-7BE2-4431-8853-52128DF939A3}" presName="descendantText" presStyleLbl="alignAccFollowNode1" presStyleIdx="1" presStyleCnt="3">
        <dgm:presLayoutVars>
          <dgm:bulletEnabled val="1"/>
        </dgm:presLayoutVars>
      </dgm:prSet>
      <dgm:spPr/>
      <dgm:t>
        <a:bodyPr/>
        <a:lstStyle/>
        <a:p>
          <a:endParaRPr lang="en-GB"/>
        </a:p>
      </dgm:t>
    </dgm:pt>
    <dgm:pt modelId="{C3C5198D-6F76-4996-8972-3744ECE771DD}" type="pres">
      <dgm:prSet presAssocID="{98A242DD-6A11-45A1-A386-6B1403E669F1}" presName="sp" presStyleCnt="0"/>
      <dgm:spPr/>
    </dgm:pt>
    <dgm:pt modelId="{44F3869A-3838-4AB3-BEAF-4CEC1DEA6AA2}" type="pres">
      <dgm:prSet presAssocID="{E34E20FF-AA6C-4567-81B6-AC10081E81BF}" presName="linNode" presStyleCnt="0"/>
      <dgm:spPr/>
    </dgm:pt>
    <dgm:pt modelId="{518ADE1C-4052-4CCA-858C-4B6A419BBCD3}" type="pres">
      <dgm:prSet presAssocID="{E34E20FF-AA6C-4567-81B6-AC10081E81BF}" presName="parentText" presStyleLbl="node1" presStyleIdx="2" presStyleCnt="3">
        <dgm:presLayoutVars>
          <dgm:chMax val="1"/>
          <dgm:bulletEnabled val="1"/>
        </dgm:presLayoutVars>
      </dgm:prSet>
      <dgm:spPr/>
      <dgm:t>
        <a:bodyPr/>
        <a:lstStyle/>
        <a:p>
          <a:endParaRPr lang="en-GB"/>
        </a:p>
      </dgm:t>
    </dgm:pt>
    <dgm:pt modelId="{889CABB2-9528-4A26-AA80-573491DFCDDA}" type="pres">
      <dgm:prSet presAssocID="{E34E20FF-AA6C-4567-81B6-AC10081E81BF}" presName="descendantText" presStyleLbl="alignAccFollowNode1" presStyleIdx="2" presStyleCnt="3">
        <dgm:presLayoutVars>
          <dgm:bulletEnabled val="1"/>
        </dgm:presLayoutVars>
      </dgm:prSet>
      <dgm:spPr/>
      <dgm:t>
        <a:bodyPr/>
        <a:lstStyle/>
        <a:p>
          <a:endParaRPr lang="en-GB"/>
        </a:p>
      </dgm:t>
    </dgm:pt>
  </dgm:ptLst>
  <dgm:cxnLst>
    <dgm:cxn modelId="{FEE4AF09-8388-4CC9-BEFC-FD275443AF16}" srcId="{5A75D39D-74C4-4F4E-B10A-1B93D58BA990}" destId="{ED73205F-3023-4476-9339-3FF3BF906D71}" srcOrd="0" destOrd="0" parTransId="{CE9637B3-FD5F-456D-BEAE-EE4B0D74B304}" sibTransId="{9F2F5BF2-65F6-4447-8F61-01731C0707F8}"/>
    <dgm:cxn modelId="{C4CC11E7-DC79-4D27-AEFB-5BB02D10BF7D}" type="presOf" srcId="{045495BE-45A3-4159-9228-851AA8E8F12A}" destId="{889CABB2-9528-4A26-AA80-573491DFCDDA}" srcOrd="0" destOrd="0" presId="urn:microsoft.com/office/officeart/2005/8/layout/vList5"/>
    <dgm:cxn modelId="{F8830F28-CF01-491F-A2E5-0395DF138A81}" type="presOf" srcId="{A32C7011-D88E-4B02-A471-D2B9123BAEA3}" destId="{EB450ED3-4A86-4DD1-8D5E-EE4DB84EA0F1}" srcOrd="0" destOrd="0" presId="urn:microsoft.com/office/officeart/2005/8/layout/vList5"/>
    <dgm:cxn modelId="{FF0FAEC2-A7F1-42E1-AB37-DB803A83EADF}" type="presOf" srcId="{88FEAEC2-673E-4439-9274-33C304EB886C}" destId="{8FDDFE52-6AF9-4E97-8724-C7F9EEE75D13}" srcOrd="0" destOrd="1" presId="urn:microsoft.com/office/officeart/2005/8/layout/vList5"/>
    <dgm:cxn modelId="{C07D9390-BC10-4109-A169-78337B850480}" type="presOf" srcId="{FD145B09-566B-4F39-A507-62A7291A9293}" destId="{EB450ED3-4A86-4DD1-8D5E-EE4DB84EA0F1}" srcOrd="0" destOrd="1" presId="urn:microsoft.com/office/officeart/2005/8/layout/vList5"/>
    <dgm:cxn modelId="{0D867DE4-98C9-4116-AF95-E2D732E2E92B}" srcId="{E34E20FF-AA6C-4567-81B6-AC10081E81BF}" destId="{045495BE-45A3-4159-9228-851AA8E8F12A}" srcOrd="0" destOrd="0" parTransId="{24151531-96BE-41EA-A7B6-82395DE9AF25}" sibTransId="{9E73DDA8-D14F-41CF-9A09-F6E22B66FDD2}"/>
    <dgm:cxn modelId="{17257D0C-9E39-4C26-99E6-5EB9556D8018}" srcId="{E34E20FF-AA6C-4567-81B6-AC10081E81BF}" destId="{BC7C872C-1616-45A9-A93F-7E699C5D5775}" srcOrd="1" destOrd="0" parTransId="{53D8C170-8658-4ABD-97A1-DFF8CD6608AD}" sibTransId="{D4D8C70F-30A7-4A63-AE48-F4365A68C617}"/>
    <dgm:cxn modelId="{1C737DAD-5CF7-4630-B1D8-A06ED1F9B110}" type="presOf" srcId="{5A75D39D-74C4-4F4E-B10A-1B93D58BA990}" destId="{CA571B7E-8375-4C3F-A488-BDE5AF5B7F6B}" srcOrd="0" destOrd="0" presId="urn:microsoft.com/office/officeart/2005/8/layout/vList5"/>
    <dgm:cxn modelId="{8C4B4989-A7AA-4F35-A70C-1455EB7C3404}" type="presOf" srcId="{C6EDA642-7BE2-4431-8853-52128DF939A3}" destId="{0F6BC330-F09B-44C8-B134-8CD784EB73AB}" srcOrd="0" destOrd="0" presId="urn:microsoft.com/office/officeart/2005/8/layout/vList5"/>
    <dgm:cxn modelId="{81B80628-A325-41B6-8F1F-4E71786A6131}" srcId="{C6EDA642-7BE2-4431-8853-52128DF939A3}" destId="{FD145B09-566B-4F39-A507-62A7291A9293}" srcOrd="1" destOrd="0" parTransId="{B4D8C0E4-ABD9-467B-A46F-CB789436482A}" sibTransId="{8F63AE83-A19F-4037-9D2B-6AB92DE15012}"/>
    <dgm:cxn modelId="{BE3EE2A7-5E94-4840-A923-E959CAD8CD3C}" srcId="{5E542C71-4FE3-47D9-8085-E37B7EA53D5D}" destId="{5A75D39D-74C4-4F4E-B10A-1B93D58BA990}" srcOrd="0" destOrd="0" parTransId="{AFC5AA17-17C8-444E-BBF7-4633B6DB68C5}" sibTransId="{B1B128F8-D25A-4600-A2F9-F69B8DCB11F6}"/>
    <dgm:cxn modelId="{A43DBA8E-7162-42A1-91DC-0D298592F6CB}" srcId="{5E542C71-4FE3-47D9-8085-E37B7EA53D5D}" destId="{C6EDA642-7BE2-4431-8853-52128DF939A3}" srcOrd="1" destOrd="0" parTransId="{C85A5C35-0F6E-47E3-9D00-EDD1565F7B38}" sibTransId="{98A242DD-6A11-45A1-A386-6B1403E669F1}"/>
    <dgm:cxn modelId="{818E8B84-7AEC-4780-B4ED-D314B147AA26}" srcId="{5A75D39D-74C4-4F4E-B10A-1B93D58BA990}" destId="{88FEAEC2-673E-4439-9274-33C304EB886C}" srcOrd="1" destOrd="0" parTransId="{54FC54E3-61F6-409B-8FBD-7DCFE7A7D3E4}" sibTransId="{021C6F74-5CDE-4384-9295-7287028EF674}"/>
    <dgm:cxn modelId="{B27B9366-EAF6-4C8D-8674-670A83CB3ACF}" type="presOf" srcId="{E34E20FF-AA6C-4567-81B6-AC10081E81BF}" destId="{518ADE1C-4052-4CCA-858C-4B6A419BBCD3}" srcOrd="0" destOrd="0" presId="urn:microsoft.com/office/officeart/2005/8/layout/vList5"/>
    <dgm:cxn modelId="{EC36C074-1150-4551-AA61-B7A9536FEC79}" type="presOf" srcId="{5E542C71-4FE3-47D9-8085-E37B7EA53D5D}" destId="{66509D44-2BB1-46FF-AA50-DCF7F81AEF63}" srcOrd="0" destOrd="0" presId="urn:microsoft.com/office/officeart/2005/8/layout/vList5"/>
    <dgm:cxn modelId="{76EBB7C2-64C6-4E4E-AD08-C6ABCCA8E748}" type="presOf" srcId="{BC7C872C-1616-45A9-A93F-7E699C5D5775}" destId="{889CABB2-9528-4A26-AA80-573491DFCDDA}" srcOrd="0" destOrd="1" presId="urn:microsoft.com/office/officeart/2005/8/layout/vList5"/>
    <dgm:cxn modelId="{C922EC31-E6DE-4923-9CB8-63FAD56DC00F}" srcId="{5E542C71-4FE3-47D9-8085-E37B7EA53D5D}" destId="{E34E20FF-AA6C-4567-81B6-AC10081E81BF}" srcOrd="2" destOrd="0" parTransId="{17AC10D2-9C8D-437E-9BFF-1FE362C0187E}" sibTransId="{917C244C-EE63-4222-8ED4-41932AFB8CC9}"/>
    <dgm:cxn modelId="{E423D9E1-8786-49E7-900E-D9D7D55C8FF2}" srcId="{C6EDA642-7BE2-4431-8853-52128DF939A3}" destId="{A32C7011-D88E-4B02-A471-D2B9123BAEA3}" srcOrd="0" destOrd="0" parTransId="{801B7881-8EEF-44BE-A2D8-F56FD683D104}" sibTransId="{B711BCD1-91E3-4DAE-AF57-4F5331D48042}"/>
    <dgm:cxn modelId="{649873A3-F240-4280-A04A-CEB02CB59003}" type="presOf" srcId="{ED73205F-3023-4476-9339-3FF3BF906D71}" destId="{8FDDFE52-6AF9-4E97-8724-C7F9EEE75D13}" srcOrd="0" destOrd="0" presId="urn:microsoft.com/office/officeart/2005/8/layout/vList5"/>
    <dgm:cxn modelId="{BC5BE6BC-95B9-4B23-85F0-BB4493DEA0C8}" type="presParOf" srcId="{66509D44-2BB1-46FF-AA50-DCF7F81AEF63}" destId="{7CA77484-B9E9-472E-ADF6-AB29347390C2}" srcOrd="0" destOrd="0" presId="urn:microsoft.com/office/officeart/2005/8/layout/vList5"/>
    <dgm:cxn modelId="{B1B4FBD7-9055-4556-A9D3-8ED63C07FE96}" type="presParOf" srcId="{7CA77484-B9E9-472E-ADF6-AB29347390C2}" destId="{CA571B7E-8375-4C3F-A488-BDE5AF5B7F6B}" srcOrd="0" destOrd="0" presId="urn:microsoft.com/office/officeart/2005/8/layout/vList5"/>
    <dgm:cxn modelId="{B511264E-FECC-4CFF-AB02-703610080FFD}" type="presParOf" srcId="{7CA77484-B9E9-472E-ADF6-AB29347390C2}" destId="{8FDDFE52-6AF9-4E97-8724-C7F9EEE75D13}" srcOrd="1" destOrd="0" presId="urn:microsoft.com/office/officeart/2005/8/layout/vList5"/>
    <dgm:cxn modelId="{B41A42DF-AC0D-4ED4-8617-1C2ABB451E1A}" type="presParOf" srcId="{66509D44-2BB1-46FF-AA50-DCF7F81AEF63}" destId="{888A39B0-7032-47B4-87EB-8124530C69C9}" srcOrd="1" destOrd="0" presId="urn:microsoft.com/office/officeart/2005/8/layout/vList5"/>
    <dgm:cxn modelId="{60C785A3-F75C-42BC-A6E1-F14A1A1E6F53}" type="presParOf" srcId="{66509D44-2BB1-46FF-AA50-DCF7F81AEF63}" destId="{5EEF1BD5-D59D-4FF9-BEB8-3E500DC7DF2D}" srcOrd="2" destOrd="0" presId="urn:microsoft.com/office/officeart/2005/8/layout/vList5"/>
    <dgm:cxn modelId="{11E8622A-5521-4677-8AD4-F37479ACF96B}" type="presParOf" srcId="{5EEF1BD5-D59D-4FF9-BEB8-3E500DC7DF2D}" destId="{0F6BC330-F09B-44C8-B134-8CD784EB73AB}" srcOrd="0" destOrd="0" presId="urn:microsoft.com/office/officeart/2005/8/layout/vList5"/>
    <dgm:cxn modelId="{A2BD6209-056F-486F-A59C-D5D670B98017}" type="presParOf" srcId="{5EEF1BD5-D59D-4FF9-BEB8-3E500DC7DF2D}" destId="{EB450ED3-4A86-4DD1-8D5E-EE4DB84EA0F1}" srcOrd="1" destOrd="0" presId="urn:microsoft.com/office/officeart/2005/8/layout/vList5"/>
    <dgm:cxn modelId="{E329A2AE-0208-4B35-BED9-762C2DCC7798}" type="presParOf" srcId="{66509D44-2BB1-46FF-AA50-DCF7F81AEF63}" destId="{C3C5198D-6F76-4996-8972-3744ECE771DD}" srcOrd="3" destOrd="0" presId="urn:microsoft.com/office/officeart/2005/8/layout/vList5"/>
    <dgm:cxn modelId="{F957F36B-6F06-4BD1-BB37-7AEACE5BDE4F}" type="presParOf" srcId="{66509D44-2BB1-46FF-AA50-DCF7F81AEF63}" destId="{44F3869A-3838-4AB3-BEAF-4CEC1DEA6AA2}" srcOrd="4" destOrd="0" presId="urn:microsoft.com/office/officeart/2005/8/layout/vList5"/>
    <dgm:cxn modelId="{6BD26001-30CC-4999-BCE8-A7D43A83597A}" type="presParOf" srcId="{44F3869A-3838-4AB3-BEAF-4CEC1DEA6AA2}" destId="{518ADE1C-4052-4CCA-858C-4B6A419BBCD3}" srcOrd="0" destOrd="0" presId="urn:microsoft.com/office/officeart/2005/8/layout/vList5"/>
    <dgm:cxn modelId="{0955D1AD-67BD-4E69-B327-168B7D62B723}" type="presParOf" srcId="{44F3869A-3838-4AB3-BEAF-4CEC1DEA6AA2}" destId="{889CABB2-9528-4A26-AA80-573491DFCDDA}"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409F26-5EBE-489F-B4C6-C61E8F8AEE7C}"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en-GB"/>
        </a:p>
      </dgm:t>
    </dgm:pt>
    <dgm:pt modelId="{26BB3918-3685-4239-AF95-B97DAFE0DDFA}">
      <dgm:prSet phldrT="[Text]" custT="1"/>
      <dgm:spPr>
        <a:solidFill>
          <a:schemeClr val="accent3">
            <a:lumMod val="50000"/>
          </a:schemeClr>
        </a:solidFill>
      </dgm:spPr>
      <dgm:t>
        <a:bodyPr/>
        <a:lstStyle/>
        <a:p>
          <a:r>
            <a:rPr lang="en-GB" sz="2400" dirty="0" smtClean="0"/>
            <a:t>Is the EPC an accurate reflection of the premises?</a:t>
          </a:r>
          <a:endParaRPr lang="en-GB" sz="2400" dirty="0"/>
        </a:p>
      </dgm:t>
    </dgm:pt>
    <dgm:pt modelId="{2743A320-FD40-4F02-91FC-CDD0D8D09B27}" type="parTrans" cxnId="{68B93029-E682-494E-B1F7-C4FED6386CA2}">
      <dgm:prSet/>
      <dgm:spPr/>
      <dgm:t>
        <a:bodyPr/>
        <a:lstStyle/>
        <a:p>
          <a:endParaRPr lang="en-GB"/>
        </a:p>
      </dgm:t>
    </dgm:pt>
    <dgm:pt modelId="{8FDF44C7-CA8D-4130-BAC4-641092670922}" type="sibTrans" cxnId="{68B93029-E682-494E-B1F7-C4FED6386CA2}">
      <dgm:prSet/>
      <dgm:spPr/>
      <dgm:t>
        <a:bodyPr/>
        <a:lstStyle/>
        <a:p>
          <a:endParaRPr lang="en-GB"/>
        </a:p>
      </dgm:t>
    </dgm:pt>
    <dgm:pt modelId="{F4CE4590-0667-4C09-9C0B-11CB01F87E2B}">
      <dgm:prSet phldrT="[Text]" custT="1"/>
      <dgm:spPr/>
      <dgm:t>
        <a:bodyPr/>
        <a:lstStyle/>
        <a:p>
          <a:r>
            <a:rPr lang="en-GB" sz="1550" dirty="0" smtClean="0"/>
            <a:t>Declaration only required if pre-installation EPC</a:t>
          </a:r>
          <a:endParaRPr lang="en-GB" sz="1550" dirty="0"/>
        </a:p>
      </dgm:t>
    </dgm:pt>
    <dgm:pt modelId="{0670FEBE-D047-453D-AD61-0584304E2C78}" type="parTrans" cxnId="{F19DD564-0AA4-4EA2-AB90-31D537C31E20}">
      <dgm:prSet/>
      <dgm:spPr/>
      <dgm:t>
        <a:bodyPr/>
        <a:lstStyle/>
        <a:p>
          <a:endParaRPr lang="en-GB"/>
        </a:p>
      </dgm:t>
    </dgm:pt>
    <dgm:pt modelId="{6615C6C8-1EDB-46D3-B76D-7F54533E93C0}" type="sibTrans" cxnId="{F19DD564-0AA4-4EA2-AB90-31D537C31E20}">
      <dgm:prSet/>
      <dgm:spPr/>
      <dgm:t>
        <a:bodyPr/>
        <a:lstStyle/>
        <a:p>
          <a:endParaRPr lang="en-GB"/>
        </a:p>
      </dgm:t>
    </dgm:pt>
    <dgm:pt modelId="{B366853D-3C7D-4965-899D-D619ED5077D1}">
      <dgm:prSet phldrT="[Text]" custT="1"/>
      <dgm:spPr>
        <a:solidFill>
          <a:schemeClr val="accent3">
            <a:lumMod val="50000"/>
          </a:schemeClr>
        </a:solidFill>
      </dgm:spPr>
      <dgm:t>
        <a:bodyPr/>
        <a:lstStyle/>
        <a:p>
          <a:r>
            <a:rPr lang="en-GB" sz="2400" dirty="0" smtClean="0"/>
            <a:t>Is the property market rate?</a:t>
          </a:r>
          <a:endParaRPr lang="en-GB" sz="2400" dirty="0"/>
        </a:p>
      </dgm:t>
    </dgm:pt>
    <dgm:pt modelId="{65D0BC17-1471-4D4D-A550-B84B5DA966C0}" type="parTrans" cxnId="{5461C7F9-B9AE-4D9A-9142-DE55C75ECBAE}">
      <dgm:prSet/>
      <dgm:spPr/>
      <dgm:t>
        <a:bodyPr/>
        <a:lstStyle/>
        <a:p>
          <a:endParaRPr lang="en-GB"/>
        </a:p>
      </dgm:t>
    </dgm:pt>
    <dgm:pt modelId="{43DDF267-2FD2-4D7A-8066-4CDFD66514DC}" type="sibTrans" cxnId="{5461C7F9-B9AE-4D9A-9142-DE55C75ECBAE}">
      <dgm:prSet/>
      <dgm:spPr/>
      <dgm:t>
        <a:bodyPr/>
        <a:lstStyle/>
        <a:p>
          <a:endParaRPr lang="en-GB"/>
        </a:p>
      </dgm:t>
    </dgm:pt>
    <dgm:pt modelId="{85C8D884-FE01-4D2E-BB84-B0F14FC701F1}">
      <dgm:prSet phldrT="[Text]"/>
      <dgm:spPr/>
      <dgm:t>
        <a:bodyPr/>
        <a:lstStyle/>
        <a:p>
          <a:r>
            <a:rPr lang="en-GB" dirty="0" smtClean="0"/>
            <a:t>Declaration from social landlord required.</a:t>
          </a:r>
          <a:endParaRPr lang="en-GB" dirty="0"/>
        </a:p>
      </dgm:t>
    </dgm:pt>
    <dgm:pt modelId="{D926D7A4-1B73-4C4A-BCB8-7E107B3EF696}" type="parTrans" cxnId="{1C751CB7-10FF-44D5-91C4-FC8E62DBB48D}">
      <dgm:prSet/>
      <dgm:spPr/>
      <dgm:t>
        <a:bodyPr/>
        <a:lstStyle/>
        <a:p>
          <a:endParaRPr lang="en-GB"/>
        </a:p>
      </dgm:t>
    </dgm:pt>
    <dgm:pt modelId="{CB49D6B1-64E3-477D-B139-9085484DB3C9}" type="sibTrans" cxnId="{1C751CB7-10FF-44D5-91C4-FC8E62DBB48D}">
      <dgm:prSet/>
      <dgm:spPr/>
      <dgm:t>
        <a:bodyPr/>
        <a:lstStyle/>
        <a:p>
          <a:endParaRPr lang="en-GB"/>
        </a:p>
      </dgm:t>
    </dgm:pt>
    <dgm:pt modelId="{968622B1-CDB4-43C5-ABA0-FC2D5744844C}">
      <dgm:prSet custT="1"/>
      <dgm:spPr/>
      <dgm:t>
        <a:bodyPr/>
        <a:lstStyle/>
        <a:p>
          <a:endParaRPr lang="en-GB" sz="1550" dirty="0"/>
        </a:p>
      </dgm:t>
    </dgm:pt>
    <dgm:pt modelId="{6E697E32-71CD-4161-9B29-32E5950AABDF}" type="parTrans" cxnId="{24E2327C-54A9-45F0-8C22-BB5D4919E478}">
      <dgm:prSet/>
      <dgm:spPr/>
      <dgm:t>
        <a:bodyPr/>
        <a:lstStyle/>
        <a:p>
          <a:endParaRPr lang="en-GB"/>
        </a:p>
      </dgm:t>
    </dgm:pt>
    <dgm:pt modelId="{A1655419-DCAF-4AB9-A3FA-619A65A0324C}" type="sibTrans" cxnId="{24E2327C-54A9-45F0-8C22-BB5D4919E478}">
      <dgm:prSet/>
      <dgm:spPr/>
      <dgm:t>
        <a:bodyPr/>
        <a:lstStyle/>
        <a:p>
          <a:endParaRPr lang="en-GB"/>
        </a:p>
      </dgm:t>
    </dgm:pt>
    <dgm:pt modelId="{D373AE1C-7F8F-40BE-BAC5-BF7AB3E0DE84}">
      <dgm:prSet custT="1"/>
      <dgm:spPr/>
      <dgm:t>
        <a:bodyPr/>
        <a:lstStyle/>
        <a:p>
          <a:r>
            <a:rPr lang="en-GB" sz="1550" dirty="0" smtClean="0"/>
            <a:t>Where multiple measures are installed in a single property, a declaration will be required for each measure to determine whether the EPC rating is  now above an E.</a:t>
          </a:r>
          <a:endParaRPr lang="en-GB" sz="1550" dirty="0"/>
        </a:p>
      </dgm:t>
    </dgm:pt>
    <dgm:pt modelId="{9017BB16-39E3-4F6F-8014-0CEEC303A98F}" type="parTrans" cxnId="{6A78A757-0827-42CF-B355-0A814284468E}">
      <dgm:prSet/>
      <dgm:spPr/>
      <dgm:t>
        <a:bodyPr/>
        <a:lstStyle/>
        <a:p>
          <a:endParaRPr lang="en-GB"/>
        </a:p>
      </dgm:t>
    </dgm:pt>
    <dgm:pt modelId="{AA5BF863-83CD-4015-9D40-AB4D7E13EAAF}" type="sibTrans" cxnId="{6A78A757-0827-42CF-B355-0A814284468E}">
      <dgm:prSet/>
      <dgm:spPr/>
      <dgm:t>
        <a:bodyPr/>
        <a:lstStyle/>
        <a:p>
          <a:endParaRPr lang="en-GB"/>
        </a:p>
      </dgm:t>
    </dgm:pt>
    <dgm:pt modelId="{2DCE6E63-4C2D-4F0E-9D0B-85FD1584F9CF}">
      <dgm:prSet phldrT="[Text]" custT="1"/>
      <dgm:spPr>
        <a:solidFill>
          <a:schemeClr val="accent3">
            <a:lumMod val="50000"/>
          </a:schemeClr>
        </a:solidFill>
      </dgm:spPr>
      <dgm:t>
        <a:bodyPr/>
        <a:lstStyle/>
        <a:p>
          <a:r>
            <a:rPr lang="en-GB" sz="2400" dirty="0" smtClean="0"/>
            <a:t>Is the premises social housing?</a:t>
          </a:r>
          <a:endParaRPr lang="en-GB" sz="2400" dirty="0"/>
        </a:p>
      </dgm:t>
    </dgm:pt>
    <dgm:pt modelId="{D6090F65-4229-4137-ACBB-D62B4C79BFB0}" type="parTrans" cxnId="{30F84102-D118-42FE-BCC2-CE67C1F7DDB2}">
      <dgm:prSet/>
      <dgm:spPr/>
      <dgm:t>
        <a:bodyPr/>
        <a:lstStyle/>
        <a:p>
          <a:endParaRPr lang="en-GB"/>
        </a:p>
      </dgm:t>
    </dgm:pt>
    <dgm:pt modelId="{70626938-543E-48F4-A324-B2F82E03142E}" type="sibTrans" cxnId="{30F84102-D118-42FE-BCC2-CE67C1F7DDB2}">
      <dgm:prSet/>
      <dgm:spPr/>
      <dgm:t>
        <a:bodyPr/>
        <a:lstStyle/>
        <a:p>
          <a:endParaRPr lang="en-GB"/>
        </a:p>
      </dgm:t>
    </dgm:pt>
    <dgm:pt modelId="{35B13242-8A25-4FA9-92D0-C3D570A926E9}">
      <dgm:prSet phldrT="[Text]"/>
      <dgm:spPr/>
      <dgm:t>
        <a:bodyPr/>
        <a:lstStyle/>
        <a:p>
          <a:r>
            <a:rPr lang="en-GB" dirty="0" smtClean="0"/>
            <a:t>We currently provide information on how to evidence whether a property is owned by a social landlord. We propose to use the same methods to check this provision.</a:t>
          </a:r>
          <a:endParaRPr lang="en-GB" dirty="0"/>
        </a:p>
      </dgm:t>
    </dgm:pt>
    <dgm:pt modelId="{5A31E069-68A4-4D5D-8F8D-E7CE10E3F267}" type="parTrans" cxnId="{3C547618-2D02-4E9D-9FE2-186E975A5CFE}">
      <dgm:prSet/>
      <dgm:spPr/>
      <dgm:t>
        <a:bodyPr/>
        <a:lstStyle/>
        <a:p>
          <a:endParaRPr lang="en-GB"/>
        </a:p>
      </dgm:t>
    </dgm:pt>
    <dgm:pt modelId="{1718C062-F37E-41AA-9EC6-6E2B8D9B92AB}" type="sibTrans" cxnId="{3C547618-2D02-4E9D-9FE2-186E975A5CFE}">
      <dgm:prSet/>
      <dgm:spPr/>
      <dgm:t>
        <a:bodyPr/>
        <a:lstStyle/>
        <a:p>
          <a:endParaRPr lang="en-GB"/>
        </a:p>
      </dgm:t>
    </dgm:pt>
    <dgm:pt modelId="{484E1416-E57E-4307-942A-AB52F0E8FB6A}">
      <dgm:prSet phldrT="[Text]"/>
      <dgm:spPr/>
      <dgm:t>
        <a:bodyPr/>
        <a:lstStyle/>
        <a:p>
          <a:r>
            <a:rPr lang="en-GB" dirty="0" smtClean="0"/>
            <a:t>No need to provide market rate statistics and rent of property.</a:t>
          </a:r>
          <a:endParaRPr lang="en-GB" dirty="0"/>
        </a:p>
      </dgm:t>
    </dgm:pt>
    <dgm:pt modelId="{9A12EEFF-367A-462E-BEA7-5D55E0A823A8}" type="parTrans" cxnId="{15F26836-B75A-4A97-A5AB-DE21A148345E}">
      <dgm:prSet/>
      <dgm:spPr/>
      <dgm:t>
        <a:bodyPr/>
        <a:lstStyle/>
        <a:p>
          <a:endParaRPr lang="en-GB"/>
        </a:p>
      </dgm:t>
    </dgm:pt>
    <dgm:pt modelId="{7589299E-BF34-4123-B268-58389EEC7B50}" type="sibTrans" cxnId="{15F26836-B75A-4A97-A5AB-DE21A148345E}">
      <dgm:prSet/>
      <dgm:spPr/>
      <dgm:t>
        <a:bodyPr/>
        <a:lstStyle/>
        <a:p>
          <a:endParaRPr lang="en-GB"/>
        </a:p>
      </dgm:t>
    </dgm:pt>
    <dgm:pt modelId="{E1FA7547-CCCD-459A-85BD-C10682223144}">
      <dgm:prSet phldrT="[Text]"/>
      <dgm:spPr/>
      <dgm:t>
        <a:bodyPr/>
        <a:lstStyle/>
        <a:p>
          <a:endParaRPr lang="en-GB" dirty="0"/>
        </a:p>
      </dgm:t>
    </dgm:pt>
    <dgm:pt modelId="{BEE30DC9-3D60-4D4F-A797-7F8FE4D86600}" type="parTrans" cxnId="{BEE95306-D7BC-4BC8-AD78-1DB5DECE5ADA}">
      <dgm:prSet/>
      <dgm:spPr/>
      <dgm:t>
        <a:bodyPr/>
        <a:lstStyle/>
        <a:p>
          <a:endParaRPr lang="en-GB"/>
        </a:p>
      </dgm:t>
    </dgm:pt>
    <dgm:pt modelId="{119BEAAC-3F8E-446A-8C2B-632A0D14CC61}" type="sibTrans" cxnId="{BEE95306-D7BC-4BC8-AD78-1DB5DECE5ADA}">
      <dgm:prSet/>
      <dgm:spPr/>
      <dgm:t>
        <a:bodyPr/>
        <a:lstStyle/>
        <a:p>
          <a:endParaRPr lang="en-GB"/>
        </a:p>
      </dgm:t>
    </dgm:pt>
    <dgm:pt modelId="{4E803B6F-B347-48DC-A2E1-78415A0C6335}" type="pres">
      <dgm:prSet presAssocID="{49409F26-5EBE-489F-B4C6-C61E8F8AEE7C}" presName="Name0" presStyleCnt="0">
        <dgm:presLayoutVars>
          <dgm:dir/>
          <dgm:animLvl val="lvl"/>
          <dgm:resizeHandles val="exact"/>
        </dgm:presLayoutVars>
      </dgm:prSet>
      <dgm:spPr/>
      <dgm:t>
        <a:bodyPr/>
        <a:lstStyle/>
        <a:p>
          <a:endParaRPr lang="en-GB"/>
        </a:p>
      </dgm:t>
    </dgm:pt>
    <dgm:pt modelId="{A08CDECD-4F59-40E4-8BAA-0C4B76E8CAFB}" type="pres">
      <dgm:prSet presAssocID="{26BB3918-3685-4239-AF95-B97DAFE0DDFA}" presName="linNode" presStyleCnt="0"/>
      <dgm:spPr/>
    </dgm:pt>
    <dgm:pt modelId="{71A6D9F8-7262-493B-A42E-FC02899C9CC0}" type="pres">
      <dgm:prSet presAssocID="{26BB3918-3685-4239-AF95-B97DAFE0DDFA}" presName="parentText" presStyleLbl="node1" presStyleIdx="0" presStyleCnt="3">
        <dgm:presLayoutVars>
          <dgm:chMax val="1"/>
          <dgm:bulletEnabled val="1"/>
        </dgm:presLayoutVars>
      </dgm:prSet>
      <dgm:spPr/>
      <dgm:t>
        <a:bodyPr/>
        <a:lstStyle/>
        <a:p>
          <a:endParaRPr lang="en-GB"/>
        </a:p>
      </dgm:t>
    </dgm:pt>
    <dgm:pt modelId="{724CCF2D-844A-41CB-8A37-6DDC46409DF7}" type="pres">
      <dgm:prSet presAssocID="{26BB3918-3685-4239-AF95-B97DAFE0DDFA}" presName="descendantText" presStyleLbl="alignAccFollowNode1" presStyleIdx="0" presStyleCnt="3">
        <dgm:presLayoutVars>
          <dgm:bulletEnabled val="1"/>
        </dgm:presLayoutVars>
      </dgm:prSet>
      <dgm:spPr/>
      <dgm:t>
        <a:bodyPr/>
        <a:lstStyle/>
        <a:p>
          <a:endParaRPr lang="en-GB"/>
        </a:p>
      </dgm:t>
    </dgm:pt>
    <dgm:pt modelId="{94CBE6F7-EBF7-4F02-ACE5-8808605B9790}" type="pres">
      <dgm:prSet presAssocID="{8FDF44C7-CA8D-4130-BAC4-641092670922}" presName="sp" presStyleCnt="0"/>
      <dgm:spPr/>
    </dgm:pt>
    <dgm:pt modelId="{496FCB26-6773-4703-83AA-F198CA75E5CD}" type="pres">
      <dgm:prSet presAssocID="{B366853D-3C7D-4965-899D-D619ED5077D1}" presName="linNode" presStyleCnt="0"/>
      <dgm:spPr/>
    </dgm:pt>
    <dgm:pt modelId="{DFA54C4C-75BA-427A-A016-3135BA2DBC3D}" type="pres">
      <dgm:prSet presAssocID="{B366853D-3C7D-4965-899D-D619ED5077D1}" presName="parentText" presStyleLbl="node1" presStyleIdx="1" presStyleCnt="3">
        <dgm:presLayoutVars>
          <dgm:chMax val="1"/>
          <dgm:bulletEnabled val="1"/>
        </dgm:presLayoutVars>
      </dgm:prSet>
      <dgm:spPr/>
      <dgm:t>
        <a:bodyPr/>
        <a:lstStyle/>
        <a:p>
          <a:endParaRPr lang="en-GB"/>
        </a:p>
      </dgm:t>
    </dgm:pt>
    <dgm:pt modelId="{722A6FD8-4D8E-4A97-9294-95968DD8B794}" type="pres">
      <dgm:prSet presAssocID="{B366853D-3C7D-4965-899D-D619ED5077D1}" presName="descendantText" presStyleLbl="alignAccFollowNode1" presStyleIdx="1" presStyleCnt="3">
        <dgm:presLayoutVars>
          <dgm:bulletEnabled val="1"/>
        </dgm:presLayoutVars>
      </dgm:prSet>
      <dgm:spPr/>
      <dgm:t>
        <a:bodyPr/>
        <a:lstStyle/>
        <a:p>
          <a:endParaRPr lang="en-GB"/>
        </a:p>
      </dgm:t>
    </dgm:pt>
    <dgm:pt modelId="{F64EB288-79B1-4F11-AE7B-D45796F530BA}" type="pres">
      <dgm:prSet presAssocID="{43DDF267-2FD2-4D7A-8066-4CDFD66514DC}" presName="sp" presStyleCnt="0"/>
      <dgm:spPr/>
    </dgm:pt>
    <dgm:pt modelId="{EA282D6F-4172-4B7F-9917-9C9185DCCCC2}" type="pres">
      <dgm:prSet presAssocID="{2DCE6E63-4C2D-4F0E-9D0B-85FD1584F9CF}" presName="linNode" presStyleCnt="0"/>
      <dgm:spPr/>
    </dgm:pt>
    <dgm:pt modelId="{EAA0EBA1-5173-4723-A49E-3FB5D3935408}" type="pres">
      <dgm:prSet presAssocID="{2DCE6E63-4C2D-4F0E-9D0B-85FD1584F9CF}" presName="parentText" presStyleLbl="node1" presStyleIdx="2" presStyleCnt="3">
        <dgm:presLayoutVars>
          <dgm:chMax val="1"/>
          <dgm:bulletEnabled val="1"/>
        </dgm:presLayoutVars>
      </dgm:prSet>
      <dgm:spPr/>
      <dgm:t>
        <a:bodyPr/>
        <a:lstStyle/>
        <a:p>
          <a:endParaRPr lang="en-GB"/>
        </a:p>
      </dgm:t>
    </dgm:pt>
    <dgm:pt modelId="{A6B57DB7-C79B-45A1-8946-EE49C48A8847}" type="pres">
      <dgm:prSet presAssocID="{2DCE6E63-4C2D-4F0E-9D0B-85FD1584F9CF}" presName="descendantText" presStyleLbl="alignAccFollowNode1" presStyleIdx="2" presStyleCnt="3">
        <dgm:presLayoutVars>
          <dgm:bulletEnabled val="1"/>
        </dgm:presLayoutVars>
      </dgm:prSet>
      <dgm:spPr/>
      <dgm:t>
        <a:bodyPr/>
        <a:lstStyle/>
        <a:p>
          <a:endParaRPr lang="en-GB"/>
        </a:p>
      </dgm:t>
    </dgm:pt>
  </dgm:ptLst>
  <dgm:cxnLst>
    <dgm:cxn modelId="{15F26836-B75A-4A97-A5AB-DE21A148345E}" srcId="{B366853D-3C7D-4965-899D-D619ED5077D1}" destId="{484E1416-E57E-4307-942A-AB52F0E8FB6A}" srcOrd="2" destOrd="0" parTransId="{9A12EEFF-367A-462E-BEA7-5D55E0A823A8}" sibTransId="{7589299E-BF34-4123-B268-58389EEC7B50}"/>
    <dgm:cxn modelId="{BC952526-C7D0-4DA5-88C3-775BCC865658}" type="presOf" srcId="{49409F26-5EBE-489F-B4C6-C61E8F8AEE7C}" destId="{4E803B6F-B347-48DC-A2E1-78415A0C6335}" srcOrd="0" destOrd="0" presId="urn:microsoft.com/office/officeart/2005/8/layout/vList5"/>
    <dgm:cxn modelId="{C0F8987C-B8F6-484A-8EEB-B99F194BF0BC}" type="presOf" srcId="{2DCE6E63-4C2D-4F0E-9D0B-85FD1584F9CF}" destId="{EAA0EBA1-5173-4723-A49E-3FB5D3935408}" srcOrd="0" destOrd="0" presId="urn:microsoft.com/office/officeart/2005/8/layout/vList5"/>
    <dgm:cxn modelId="{30F84102-D118-42FE-BCC2-CE67C1F7DDB2}" srcId="{49409F26-5EBE-489F-B4C6-C61E8F8AEE7C}" destId="{2DCE6E63-4C2D-4F0E-9D0B-85FD1584F9CF}" srcOrd="2" destOrd="0" parTransId="{D6090F65-4229-4137-ACBB-D62B4C79BFB0}" sibTransId="{70626938-543E-48F4-A324-B2F82E03142E}"/>
    <dgm:cxn modelId="{F19DD564-0AA4-4EA2-AB90-31D537C31E20}" srcId="{26BB3918-3685-4239-AF95-B97DAFE0DDFA}" destId="{F4CE4590-0667-4C09-9C0B-11CB01F87E2B}" srcOrd="0" destOrd="0" parTransId="{0670FEBE-D047-453D-AD61-0584304E2C78}" sibTransId="{6615C6C8-1EDB-46D3-B76D-7F54533E93C0}"/>
    <dgm:cxn modelId="{3458CC8D-4C1C-4046-B4CE-B926D2B67BC3}" type="presOf" srcId="{968622B1-CDB4-43C5-ABA0-FC2D5744844C}" destId="{724CCF2D-844A-41CB-8A37-6DDC46409DF7}" srcOrd="0" destOrd="1" presId="urn:microsoft.com/office/officeart/2005/8/layout/vList5"/>
    <dgm:cxn modelId="{FF983EA0-59CD-4E87-9498-D802720EE257}" type="presOf" srcId="{B366853D-3C7D-4965-899D-D619ED5077D1}" destId="{DFA54C4C-75BA-427A-A016-3135BA2DBC3D}" srcOrd="0" destOrd="0" presId="urn:microsoft.com/office/officeart/2005/8/layout/vList5"/>
    <dgm:cxn modelId="{E0CE16DA-2726-4854-982B-DD377F543825}" type="presOf" srcId="{26BB3918-3685-4239-AF95-B97DAFE0DDFA}" destId="{71A6D9F8-7262-493B-A42E-FC02899C9CC0}" srcOrd="0" destOrd="0" presId="urn:microsoft.com/office/officeart/2005/8/layout/vList5"/>
    <dgm:cxn modelId="{D6341EA9-230C-419F-A3D6-840D9CBB3753}" type="presOf" srcId="{E1FA7547-CCCD-459A-85BD-C10682223144}" destId="{722A6FD8-4D8E-4A97-9294-95968DD8B794}" srcOrd="0" destOrd="1" presId="urn:microsoft.com/office/officeart/2005/8/layout/vList5"/>
    <dgm:cxn modelId="{68B93029-E682-494E-B1F7-C4FED6386CA2}" srcId="{49409F26-5EBE-489F-B4C6-C61E8F8AEE7C}" destId="{26BB3918-3685-4239-AF95-B97DAFE0DDFA}" srcOrd="0" destOrd="0" parTransId="{2743A320-FD40-4F02-91FC-CDD0D8D09B27}" sibTransId="{8FDF44C7-CA8D-4130-BAC4-641092670922}"/>
    <dgm:cxn modelId="{4BD2BF7D-49A0-4A35-B2FA-D19104A962A1}" type="presOf" srcId="{484E1416-E57E-4307-942A-AB52F0E8FB6A}" destId="{722A6FD8-4D8E-4A97-9294-95968DD8B794}" srcOrd="0" destOrd="2" presId="urn:microsoft.com/office/officeart/2005/8/layout/vList5"/>
    <dgm:cxn modelId="{BEE95306-D7BC-4BC8-AD78-1DB5DECE5ADA}" srcId="{B366853D-3C7D-4965-899D-D619ED5077D1}" destId="{E1FA7547-CCCD-459A-85BD-C10682223144}" srcOrd="1" destOrd="0" parTransId="{BEE30DC9-3D60-4D4F-A797-7F8FE4D86600}" sibTransId="{119BEAAC-3F8E-446A-8C2B-632A0D14CC61}"/>
    <dgm:cxn modelId="{FB7D3A67-909C-4D58-8978-F5CD9CA6C5BE}" type="presOf" srcId="{35B13242-8A25-4FA9-92D0-C3D570A926E9}" destId="{A6B57DB7-C79B-45A1-8946-EE49C48A8847}" srcOrd="0" destOrd="0" presId="urn:microsoft.com/office/officeart/2005/8/layout/vList5"/>
    <dgm:cxn modelId="{1C751CB7-10FF-44D5-91C4-FC8E62DBB48D}" srcId="{B366853D-3C7D-4965-899D-D619ED5077D1}" destId="{85C8D884-FE01-4D2E-BB84-B0F14FC701F1}" srcOrd="0" destOrd="0" parTransId="{D926D7A4-1B73-4C4A-BCB8-7E107B3EF696}" sibTransId="{CB49D6B1-64E3-477D-B139-9085484DB3C9}"/>
    <dgm:cxn modelId="{6A78A757-0827-42CF-B355-0A814284468E}" srcId="{26BB3918-3685-4239-AF95-B97DAFE0DDFA}" destId="{D373AE1C-7F8F-40BE-BAC5-BF7AB3E0DE84}" srcOrd="2" destOrd="0" parTransId="{9017BB16-39E3-4F6F-8014-0CEEC303A98F}" sibTransId="{AA5BF863-83CD-4015-9D40-AB4D7E13EAAF}"/>
    <dgm:cxn modelId="{3C547618-2D02-4E9D-9FE2-186E975A5CFE}" srcId="{2DCE6E63-4C2D-4F0E-9D0B-85FD1584F9CF}" destId="{35B13242-8A25-4FA9-92D0-C3D570A926E9}" srcOrd="0" destOrd="0" parTransId="{5A31E069-68A4-4D5D-8F8D-E7CE10E3F267}" sibTransId="{1718C062-F37E-41AA-9EC6-6E2B8D9B92AB}"/>
    <dgm:cxn modelId="{3D563063-2F0A-4399-B5E8-6D67A1E660CB}" type="presOf" srcId="{85C8D884-FE01-4D2E-BB84-B0F14FC701F1}" destId="{722A6FD8-4D8E-4A97-9294-95968DD8B794}" srcOrd="0" destOrd="0" presId="urn:microsoft.com/office/officeart/2005/8/layout/vList5"/>
    <dgm:cxn modelId="{DF1E31CB-0F4E-4ACA-8DF0-91FD31581729}" type="presOf" srcId="{D373AE1C-7F8F-40BE-BAC5-BF7AB3E0DE84}" destId="{724CCF2D-844A-41CB-8A37-6DDC46409DF7}" srcOrd="0" destOrd="2" presId="urn:microsoft.com/office/officeart/2005/8/layout/vList5"/>
    <dgm:cxn modelId="{636F2BA6-81CD-44B5-BF16-1751CC6EB9DD}" type="presOf" srcId="{F4CE4590-0667-4C09-9C0B-11CB01F87E2B}" destId="{724CCF2D-844A-41CB-8A37-6DDC46409DF7}" srcOrd="0" destOrd="0" presId="urn:microsoft.com/office/officeart/2005/8/layout/vList5"/>
    <dgm:cxn modelId="{24E2327C-54A9-45F0-8C22-BB5D4919E478}" srcId="{26BB3918-3685-4239-AF95-B97DAFE0DDFA}" destId="{968622B1-CDB4-43C5-ABA0-FC2D5744844C}" srcOrd="1" destOrd="0" parTransId="{6E697E32-71CD-4161-9B29-32E5950AABDF}" sibTransId="{A1655419-DCAF-4AB9-A3FA-619A65A0324C}"/>
    <dgm:cxn modelId="{5461C7F9-B9AE-4D9A-9142-DE55C75ECBAE}" srcId="{49409F26-5EBE-489F-B4C6-C61E8F8AEE7C}" destId="{B366853D-3C7D-4965-899D-D619ED5077D1}" srcOrd="1" destOrd="0" parTransId="{65D0BC17-1471-4D4D-A550-B84B5DA966C0}" sibTransId="{43DDF267-2FD2-4D7A-8066-4CDFD66514DC}"/>
    <dgm:cxn modelId="{48176EDD-1D4F-415C-BAAD-26743651756D}" type="presParOf" srcId="{4E803B6F-B347-48DC-A2E1-78415A0C6335}" destId="{A08CDECD-4F59-40E4-8BAA-0C4B76E8CAFB}" srcOrd="0" destOrd="0" presId="urn:microsoft.com/office/officeart/2005/8/layout/vList5"/>
    <dgm:cxn modelId="{D7AAF797-EDB2-448A-BFAA-CD36FD8FED24}" type="presParOf" srcId="{A08CDECD-4F59-40E4-8BAA-0C4B76E8CAFB}" destId="{71A6D9F8-7262-493B-A42E-FC02899C9CC0}" srcOrd="0" destOrd="0" presId="urn:microsoft.com/office/officeart/2005/8/layout/vList5"/>
    <dgm:cxn modelId="{98CBA9A9-EA2C-4C2D-940C-026C1B6DC8E1}" type="presParOf" srcId="{A08CDECD-4F59-40E4-8BAA-0C4B76E8CAFB}" destId="{724CCF2D-844A-41CB-8A37-6DDC46409DF7}" srcOrd="1" destOrd="0" presId="urn:microsoft.com/office/officeart/2005/8/layout/vList5"/>
    <dgm:cxn modelId="{4919708E-B78A-4398-802C-6D56CF518762}" type="presParOf" srcId="{4E803B6F-B347-48DC-A2E1-78415A0C6335}" destId="{94CBE6F7-EBF7-4F02-ACE5-8808605B9790}" srcOrd="1" destOrd="0" presId="urn:microsoft.com/office/officeart/2005/8/layout/vList5"/>
    <dgm:cxn modelId="{DAF6D116-89FA-4776-BAF6-4F85577D8FA4}" type="presParOf" srcId="{4E803B6F-B347-48DC-A2E1-78415A0C6335}" destId="{496FCB26-6773-4703-83AA-F198CA75E5CD}" srcOrd="2" destOrd="0" presId="urn:microsoft.com/office/officeart/2005/8/layout/vList5"/>
    <dgm:cxn modelId="{23BDD96A-C95B-47E8-9529-559581822E73}" type="presParOf" srcId="{496FCB26-6773-4703-83AA-F198CA75E5CD}" destId="{DFA54C4C-75BA-427A-A016-3135BA2DBC3D}" srcOrd="0" destOrd="0" presId="urn:microsoft.com/office/officeart/2005/8/layout/vList5"/>
    <dgm:cxn modelId="{AC4DDCE8-6C8E-46D0-9DB8-C96414805AF7}" type="presParOf" srcId="{496FCB26-6773-4703-83AA-F198CA75E5CD}" destId="{722A6FD8-4D8E-4A97-9294-95968DD8B794}" srcOrd="1" destOrd="0" presId="urn:microsoft.com/office/officeart/2005/8/layout/vList5"/>
    <dgm:cxn modelId="{0BCC4572-EAA2-448C-80FF-E193C6E7712A}" type="presParOf" srcId="{4E803B6F-B347-48DC-A2E1-78415A0C6335}" destId="{F64EB288-79B1-4F11-AE7B-D45796F530BA}" srcOrd="3" destOrd="0" presId="urn:microsoft.com/office/officeart/2005/8/layout/vList5"/>
    <dgm:cxn modelId="{CB62A090-5098-44E0-9E8D-20C8B899B79D}" type="presParOf" srcId="{4E803B6F-B347-48DC-A2E1-78415A0C6335}" destId="{EA282D6F-4172-4B7F-9917-9C9185DCCCC2}" srcOrd="4" destOrd="0" presId="urn:microsoft.com/office/officeart/2005/8/layout/vList5"/>
    <dgm:cxn modelId="{F331AB0E-2CC4-4A37-828A-E0587EBD3A76}" type="presParOf" srcId="{EA282D6F-4172-4B7F-9917-9C9185DCCCC2}" destId="{EAA0EBA1-5173-4723-A49E-3FB5D3935408}" srcOrd="0" destOrd="0" presId="urn:microsoft.com/office/officeart/2005/8/layout/vList5"/>
    <dgm:cxn modelId="{2A94D549-A378-401A-8F33-FEB73D79536B}" type="presParOf" srcId="{EA282D6F-4172-4B7F-9917-9C9185DCCCC2}" destId="{A6B57DB7-C79B-45A1-8946-EE49C48A8847}" srcOrd="1" destOrd="0" presId="urn:microsoft.com/office/officeart/2005/8/layout/vList5"/>
  </dgm:cxnLst>
  <dgm:bg/>
  <dgm:whole/>
  <dgm:extLst>
    <a:ext uri="http://schemas.microsoft.com/office/drawing/2008/diagram">
      <dsp:dataModelExt xmlns:dsp="http://schemas.microsoft.com/office/drawing/2008/diagram" relId="rId14"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8B522C53-3B73-4A0C-BAB5-9EF43C786F98}" type="doc">
      <dgm:prSet loTypeId="urn:microsoft.com/office/officeart/2005/8/layout/hierarchy3" loCatId="list" qsTypeId="urn:microsoft.com/office/officeart/2005/8/quickstyle/simple1" qsCatId="simple" csTypeId="urn:microsoft.com/office/officeart/2005/8/colors/accent1_2" csCatId="accent1" phldr="0"/>
      <dgm:spPr/>
      <dgm:t>
        <a:bodyPr/>
        <a:lstStyle/>
        <a:p>
          <a:endParaRPr lang="en-GB"/>
        </a:p>
      </dgm:t>
    </dgm:pt>
    <dgm:pt modelId="{FC4D8BF0-DD71-4E50-97DD-575A782AD182}">
      <dgm:prSet phldrT="[Text]" phldr="1"/>
      <dgm:spPr/>
      <dgm:t>
        <a:bodyPr/>
        <a:lstStyle/>
        <a:p>
          <a:endParaRPr lang="en-GB" dirty="0"/>
        </a:p>
      </dgm:t>
    </dgm:pt>
    <dgm:pt modelId="{8C2F268F-423C-413A-BF76-7AB97DDBFC12}" type="parTrans" cxnId="{98836D41-D8A6-41BA-B33E-C1217F335226}">
      <dgm:prSet/>
      <dgm:spPr/>
      <dgm:t>
        <a:bodyPr/>
        <a:lstStyle/>
        <a:p>
          <a:endParaRPr lang="en-GB"/>
        </a:p>
      </dgm:t>
    </dgm:pt>
    <dgm:pt modelId="{1569A64D-5955-4A18-8E7F-AA57313E15F0}" type="sibTrans" cxnId="{98836D41-D8A6-41BA-B33E-C1217F335226}">
      <dgm:prSet/>
      <dgm:spPr/>
      <dgm:t>
        <a:bodyPr/>
        <a:lstStyle/>
        <a:p>
          <a:endParaRPr lang="en-GB"/>
        </a:p>
      </dgm:t>
    </dgm:pt>
    <dgm:pt modelId="{8F5886C7-518D-4F4A-A053-2232B76D3AE0}">
      <dgm:prSet phldrT="[Text]" phldr="1"/>
      <dgm:spPr/>
      <dgm:t>
        <a:bodyPr/>
        <a:lstStyle/>
        <a:p>
          <a:endParaRPr lang="en-GB" dirty="0"/>
        </a:p>
      </dgm:t>
    </dgm:pt>
    <dgm:pt modelId="{FA5648D0-2163-42F3-ACE0-56EA6617FF73}" type="parTrans" cxnId="{0A1D7BC9-0E69-4481-877A-AAE509D60E51}">
      <dgm:prSet/>
      <dgm:spPr/>
      <dgm:t>
        <a:bodyPr/>
        <a:lstStyle/>
        <a:p>
          <a:endParaRPr lang="en-GB"/>
        </a:p>
      </dgm:t>
    </dgm:pt>
    <dgm:pt modelId="{331CAFBE-D834-4DA2-AAC6-659A88096742}" type="sibTrans" cxnId="{0A1D7BC9-0E69-4481-877A-AAE509D60E51}">
      <dgm:prSet/>
      <dgm:spPr/>
      <dgm:t>
        <a:bodyPr/>
        <a:lstStyle/>
        <a:p>
          <a:endParaRPr lang="en-GB"/>
        </a:p>
      </dgm:t>
    </dgm:pt>
    <dgm:pt modelId="{9E93F946-E6F4-4738-B78C-1886573BAB7B}">
      <dgm:prSet phldrT="[Text]" phldr="1"/>
      <dgm:spPr/>
      <dgm:t>
        <a:bodyPr/>
        <a:lstStyle/>
        <a:p>
          <a:endParaRPr lang="en-GB" dirty="0"/>
        </a:p>
      </dgm:t>
    </dgm:pt>
    <dgm:pt modelId="{BC274BFC-0538-481A-BFD5-970FB3C4165B}" type="parTrans" cxnId="{03EABBEB-C6E9-4639-9041-C8A2DDE68008}">
      <dgm:prSet/>
      <dgm:spPr/>
      <dgm:t>
        <a:bodyPr/>
        <a:lstStyle/>
        <a:p>
          <a:endParaRPr lang="en-GB"/>
        </a:p>
      </dgm:t>
    </dgm:pt>
    <dgm:pt modelId="{10B9407A-9B64-4690-8B14-A7E27C6131C2}" type="sibTrans" cxnId="{03EABBEB-C6E9-4639-9041-C8A2DDE68008}">
      <dgm:prSet/>
      <dgm:spPr/>
      <dgm:t>
        <a:bodyPr/>
        <a:lstStyle/>
        <a:p>
          <a:endParaRPr lang="en-GB"/>
        </a:p>
      </dgm:t>
    </dgm:pt>
    <dgm:pt modelId="{C5259FA9-D089-46A6-8918-8A8AB9FA789E}">
      <dgm:prSet phldrT="[Text]" phldr="1"/>
      <dgm:spPr/>
      <dgm:t>
        <a:bodyPr/>
        <a:lstStyle/>
        <a:p>
          <a:endParaRPr lang="en-GB" dirty="0"/>
        </a:p>
      </dgm:t>
    </dgm:pt>
    <dgm:pt modelId="{17C5D747-D415-4D3B-9567-8C380BC3204B}" type="parTrans" cxnId="{A7B44E9D-54E6-4839-AC68-E26F6A97C984}">
      <dgm:prSet/>
      <dgm:spPr/>
      <dgm:t>
        <a:bodyPr/>
        <a:lstStyle/>
        <a:p>
          <a:endParaRPr lang="en-GB"/>
        </a:p>
      </dgm:t>
    </dgm:pt>
    <dgm:pt modelId="{6D3E4F60-5A6C-42D2-B339-C3E791E65C81}" type="sibTrans" cxnId="{A7B44E9D-54E6-4839-AC68-E26F6A97C984}">
      <dgm:prSet/>
      <dgm:spPr/>
      <dgm:t>
        <a:bodyPr/>
        <a:lstStyle/>
        <a:p>
          <a:endParaRPr lang="en-GB"/>
        </a:p>
      </dgm:t>
    </dgm:pt>
    <dgm:pt modelId="{6AC128B9-1D5E-426C-8808-AC16F36EA377}">
      <dgm:prSet phldrT="[Text]" phldr="1"/>
      <dgm:spPr/>
      <dgm:t>
        <a:bodyPr/>
        <a:lstStyle/>
        <a:p>
          <a:endParaRPr lang="en-GB" dirty="0"/>
        </a:p>
      </dgm:t>
    </dgm:pt>
    <dgm:pt modelId="{4DE6E2D8-FEC4-4B94-8255-1A1B475C56DE}" type="parTrans" cxnId="{0DD555D8-BEF8-4720-915B-A882098FA859}">
      <dgm:prSet/>
      <dgm:spPr/>
      <dgm:t>
        <a:bodyPr/>
        <a:lstStyle/>
        <a:p>
          <a:endParaRPr lang="en-GB"/>
        </a:p>
      </dgm:t>
    </dgm:pt>
    <dgm:pt modelId="{459D0AF9-7736-4BB4-8CE0-2A040A0F014D}" type="sibTrans" cxnId="{0DD555D8-BEF8-4720-915B-A882098FA859}">
      <dgm:prSet/>
      <dgm:spPr/>
      <dgm:t>
        <a:bodyPr/>
        <a:lstStyle/>
        <a:p>
          <a:endParaRPr lang="en-GB"/>
        </a:p>
      </dgm:t>
    </dgm:pt>
    <dgm:pt modelId="{FE4B884C-7284-48ED-915A-44170F5C6742}">
      <dgm:prSet phldrT="[Text]" phldr="1"/>
      <dgm:spPr/>
      <dgm:t>
        <a:bodyPr/>
        <a:lstStyle/>
        <a:p>
          <a:endParaRPr lang="en-GB" dirty="0"/>
        </a:p>
      </dgm:t>
    </dgm:pt>
    <dgm:pt modelId="{0C1780B7-3D25-4FD0-B127-D69F8E3D561C}" type="parTrans" cxnId="{3030F83C-3153-49D6-AE12-7FC7EB5513E0}">
      <dgm:prSet/>
      <dgm:spPr/>
      <dgm:t>
        <a:bodyPr/>
        <a:lstStyle/>
        <a:p>
          <a:endParaRPr lang="en-GB"/>
        </a:p>
      </dgm:t>
    </dgm:pt>
    <dgm:pt modelId="{09B93844-C714-4BF6-A026-8A4A1B8CFBB4}" type="sibTrans" cxnId="{3030F83C-3153-49D6-AE12-7FC7EB5513E0}">
      <dgm:prSet/>
      <dgm:spPr/>
      <dgm:t>
        <a:bodyPr/>
        <a:lstStyle/>
        <a:p>
          <a:endParaRPr lang="en-GB"/>
        </a:p>
      </dgm:t>
    </dgm:pt>
    <dgm:pt modelId="{C6AF7D36-D793-4194-A9B5-273F1D54C4E1}" type="pres">
      <dgm:prSet presAssocID="{8B522C53-3B73-4A0C-BAB5-9EF43C786F98}" presName="diagram" presStyleCnt="0">
        <dgm:presLayoutVars>
          <dgm:chPref val="1"/>
          <dgm:dir/>
          <dgm:animOne val="branch"/>
          <dgm:animLvl val="lvl"/>
          <dgm:resizeHandles/>
        </dgm:presLayoutVars>
      </dgm:prSet>
      <dgm:spPr/>
      <dgm:t>
        <a:bodyPr/>
        <a:lstStyle/>
        <a:p>
          <a:endParaRPr lang="en-GB"/>
        </a:p>
      </dgm:t>
    </dgm:pt>
    <dgm:pt modelId="{F357EF4D-C0E2-49E7-B77B-FCDAC30677B9}" type="pres">
      <dgm:prSet presAssocID="{FC4D8BF0-DD71-4E50-97DD-575A782AD182}" presName="root" presStyleCnt="0"/>
      <dgm:spPr/>
    </dgm:pt>
    <dgm:pt modelId="{183DEBB1-DCCF-4660-9BC4-C0232F8632B0}" type="pres">
      <dgm:prSet presAssocID="{FC4D8BF0-DD71-4E50-97DD-575A782AD182}" presName="rootComposite" presStyleCnt="0"/>
      <dgm:spPr/>
    </dgm:pt>
    <dgm:pt modelId="{E508821D-C542-43ED-BA05-7D83216DF1F2}" type="pres">
      <dgm:prSet presAssocID="{FC4D8BF0-DD71-4E50-97DD-575A782AD182}" presName="rootText" presStyleLbl="node1" presStyleIdx="0" presStyleCnt="2"/>
      <dgm:spPr/>
      <dgm:t>
        <a:bodyPr/>
        <a:lstStyle/>
        <a:p>
          <a:endParaRPr lang="en-GB"/>
        </a:p>
      </dgm:t>
    </dgm:pt>
    <dgm:pt modelId="{7506660F-DA05-4E9A-A365-52BC3CE51387}" type="pres">
      <dgm:prSet presAssocID="{FC4D8BF0-DD71-4E50-97DD-575A782AD182}" presName="rootConnector" presStyleLbl="node1" presStyleIdx="0" presStyleCnt="2"/>
      <dgm:spPr/>
      <dgm:t>
        <a:bodyPr/>
        <a:lstStyle/>
        <a:p>
          <a:endParaRPr lang="en-GB"/>
        </a:p>
      </dgm:t>
    </dgm:pt>
    <dgm:pt modelId="{519B233C-2BE6-4294-A70B-AB99FFF16320}" type="pres">
      <dgm:prSet presAssocID="{FC4D8BF0-DD71-4E50-97DD-575A782AD182}" presName="childShape" presStyleCnt="0"/>
      <dgm:spPr/>
    </dgm:pt>
    <dgm:pt modelId="{69B98830-118A-4A3B-90D2-E907F0003FB7}" type="pres">
      <dgm:prSet presAssocID="{FA5648D0-2163-42F3-ACE0-56EA6617FF73}" presName="Name13" presStyleLbl="parChTrans1D2" presStyleIdx="0" presStyleCnt="4"/>
      <dgm:spPr/>
      <dgm:t>
        <a:bodyPr/>
        <a:lstStyle/>
        <a:p>
          <a:endParaRPr lang="en-GB"/>
        </a:p>
      </dgm:t>
    </dgm:pt>
    <dgm:pt modelId="{5C5A612B-39E5-4756-B881-B86C9FCDB494}" type="pres">
      <dgm:prSet presAssocID="{8F5886C7-518D-4F4A-A053-2232B76D3AE0}" presName="childText" presStyleLbl="bgAcc1" presStyleIdx="0" presStyleCnt="4">
        <dgm:presLayoutVars>
          <dgm:bulletEnabled val="1"/>
        </dgm:presLayoutVars>
      </dgm:prSet>
      <dgm:spPr/>
      <dgm:t>
        <a:bodyPr/>
        <a:lstStyle/>
        <a:p>
          <a:endParaRPr lang="en-GB"/>
        </a:p>
      </dgm:t>
    </dgm:pt>
    <dgm:pt modelId="{28B9A335-2A73-4353-9717-81A7DA65F6DF}" type="pres">
      <dgm:prSet presAssocID="{BC274BFC-0538-481A-BFD5-970FB3C4165B}" presName="Name13" presStyleLbl="parChTrans1D2" presStyleIdx="1" presStyleCnt="4"/>
      <dgm:spPr/>
      <dgm:t>
        <a:bodyPr/>
        <a:lstStyle/>
        <a:p>
          <a:endParaRPr lang="en-GB"/>
        </a:p>
      </dgm:t>
    </dgm:pt>
    <dgm:pt modelId="{5CBA1129-DBAE-4059-A4EB-1861088D2ECA}" type="pres">
      <dgm:prSet presAssocID="{9E93F946-E6F4-4738-B78C-1886573BAB7B}" presName="childText" presStyleLbl="bgAcc1" presStyleIdx="1" presStyleCnt="4">
        <dgm:presLayoutVars>
          <dgm:bulletEnabled val="1"/>
        </dgm:presLayoutVars>
      </dgm:prSet>
      <dgm:spPr/>
      <dgm:t>
        <a:bodyPr/>
        <a:lstStyle/>
        <a:p>
          <a:endParaRPr lang="en-GB"/>
        </a:p>
      </dgm:t>
    </dgm:pt>
    <dgm:pt modelId="{6888A244-C40A-4D7F-B094-2A819C15618C}" type="pres">
      <dgm:prSet presAssocID="{C5259FA9-D089-46A6-8918-8A8AB9FA789E}" presName="root" presStyleCnt="0"/>
      <dgm:spPr/>
    </dgm:pt>
    <dgm:pt modelId="{915F3DB0-BDDE-48D4-B6B8-3B2FD0307262}" type="pres">
      <dgm:prSet presAssocID="{C5259FA9-D089-46A6-8918-8A8AB9FA789E}" presName="rootComposite" presStyleCnt="0"/>
      <dgm:spPr/>
    </dgm:pt>
    <dgm:pt modelId="{40F2B24A-86F8-449D-A917-CB391F3123D2}" type="pres">
      <dgm:prSet presAssocID="{C5259FA9-D089-46A6-8918-8A8AB9FA789E}" presName="rootText" presStyleLbl="node1" presStyleIdx="1" presStyleCnt="2"/>
      <dgm:spPr/>
      <dgm:t>
        <a:bodyPr/>
        <a:lstStyle/>
        <a:p>
          <a:endParaRPr lang="en-GB"/>
        </a:p>
      </dgm:t>
    </dgm:pt>
    <dgm:pt modelId="{C664BE3B-64B3-4C8B-8E0A-41F46688DFCD}" type="pres">
      <dgm:prSet presAssocID="{C5259FA9-D089-46A6-8918-8A8AB9FA789E}" presName="rootConnector" presStyleLbl="node1" presStyleIdx="1" presStyleCnt="2"/>
      <dgm:spPr/>
      <dgm:t>
        <a:bodyPr/>
        <a:lstStyle/>
        <a:p>
          <a:endParaRPr lang="en-GB"/>
        </a:p>
      </dgm:t>
    </dgm:pt>
    <dgm:pt modelId="{B1EB9592-17EA-4C72-BEAC-E422C47E8916}" type="pres">
      <dgm:prSet presAssocID="{C5259FA9-D089-46A6-8918-8A8AB9FA789E}" presName="childShape" presStyleCnt="0"/>
      <dgm:spPr/>
    </dgm:pt>
    <dgm:pt modelId="{D8386921-E710-4D37-B9D0-0D83B2FF9CA1}" type="pres">
      <dgm:prSet presAssocID="{4DE6E2D8-FEC4-4B94-8255-1A1B475C56DE}" presName="Name13" presStyleLbl="parChTrans1D2" presStyleIdx="2" presStyleCnt="4"/>
      <dgm:spPr/>
      <dgm:t>
        <a:bodyPr/>
        <a:lstStyle/>
        <a:p>
          <a:endParaRPr lang="en-GB"/>
        </a:p>
      </dgm:t>
    </dgm:pt>
    <dgm:pt modelId="{4B7F93E7-198B-49F3-BB93-7FDBEADB42C0}" type="pres">
      <dgm:prSet presAssocID="{6AC128B9-1D5E-426C-8808-AC16F36EA377}" presName="childText" presStyleLbl="bgAcc1" presStyleIdx="2" presStyleCnt="4">
        <dgm:presLayoutVars>
          <dgm:bulletEnabled val="1"/>
        </dgm:presLayoutVars>
      </dgm:prSet>
      <dgm:spPr/>
      <dgm:t>
        <a:bodyPr/>
        <a:lstStyle/>
        <a:p>
          <a:endParaRPr lang="en-GB"/>
        </a:p>
      </dgm:t>
    </dgm:pt>
    <dgm:pt modelId="{EA2BD3E5-D92F-49BD-AD1C-4F3590FDAF9A}" type="pres">
      <dgm:prSet presAssocID="{0C1780B7-3D25-4FD0-B127-D69F8E3D561C}" presName="Name13" presStyleLbl="parChTrans1D2" presStyleIdx="3" presStyleCnt="4"/>
      <dgm:spPr/>
      <dgm:t>
        <a:bodyPr/>
        <a:lstStyle/>
        <a:p>
          <a:endParaRPr lang="en-GB"/>
        </a:p>
      </dgm:t>
    </dgm:pt>
    <dgm:pt modelId="{1635EBDA-A683-48B2-B43E-69C9E4C7496A}" type="pres">
      <dgm:prSet presAssocID="{FE4B884C-7284-48ED-915A-44170F5C6742}" presName="childText" presStyleLbl="bgAcc1" presStyleIdx="3" presStyleCnt="4">
        <dgm:presLayoutVars>
          <dgm:bulletEnabled val="1"/>
        </dgm:presLayoutVars>
      </dgm:prSet>
      <dgm:spPr/>
      <dgm:t>
        <a:bodyPr/>
        <a:lstStyle/>
        <a:p>
          <a:endParaRPr lang="en-GB"/>
        </a:p>
      </dgm:t>
    </dgm:pt>
  </dgm:ptLst>
  <dgm:cxnLst>
    <dgm:cxn modelId="{CB2175E8-8B81-4B70-9023-282B1EBB7894}" type="presOf" srcId="{9E93F946-E6F4-4738-B78C-1886573BAB7B}" destId="{5CBA1129-DBAE-4059-A4EB-1861088D2ECA}" srcOrd="0" destOrd="0" presId="urn:microsoft.com/office/officeart/2005/8/layout/hierarchy3"/>
    <dgm:cxn modelId="{C6DEE586-C16D-4FCE-8BCA-333DCC132B22}" type="presOf" srcId="{8F5886C7-518D-4F4A-A053-2232B76D3AE0}" destId="{5C5A612B-39E5-4756-B881-B86C9FCDB494}" srcOrd="0" destOrd="0" presId="urn:microsoft.com/office/officeart/2005/8/layout/hierarchy3"/>
    <dgm:cxn modelId="{98836D41-D8A6-41BA-B33E-C1217F335226}" srcId="{8B522C53-3B73-4A0C-BAB5-9EF43C786F98}" destId="{FC4D8BF0-DD71-4E50-97DD-575A782AD182}" srcOrd="0" destOrd="0" parTransId="{8C2F268F-423C-413A-BF76-7AB97DDBFC12}" sibTransId="{1569A64D-5955-4A18-8E7F-AA57313E15F0}"/>
    <dgm:cxn modelId="{3030F83C-3153-49D6-AE12-7FC7EB5513E0}" srcId="{C5259FA9-D089-46A6-8918-8A8AB9FA789E}" destId="{FE4B884C-7284-48ED-915A-44170F5C6742}" srcOrd="1" destOrd="0" parTransId="{0C1780B7-3D25-4FD0-B127-D69F8E3D561C}" sibTransId="{09B93844-C714-4BF6-A026-8A4A1B8CFBB4}"/>
    <dgm:cxn modelId="{5785C695-BB70-4EA8-9A64-3047C91B27CA}" type="presOf" srcId="{FC4D8BF0-DD71-4E50-97DD-575A782AD182}" destId="{7506660F-DA05-4E9A-A365-52BC3CE51387}" srcOrd="1" destOrd="0" presId="urn:microsoft.com/office/officeart/2005/8/layout/hierarchy3"/>
    <dgm:cxn modelId="{0DD555D8-BEF8-4720-915B-A882098FA859}" srcId="{C5259FA9-D089-46A6-8918-8A8AB9FA789E}" destId="{6AC128B9-1D5E-426C-8808-AC16F36EA377}" srcOrd="0" destOrd="0" parTransId="{4DE6E2D8-FEC4-4B94-8255-1A1B475C56DE}" sibTransId="{459D0AF9-7736-4BB4-8CE0-2A040A0F014D}"/>
    <dgm:cxn modelId="{D71D9F8B-A735-41F3-A608-EADD9FFD5F65}" type="presOf" srcId="{FA5648D0-2163-42F3-ACE0-56EA6617FF73}" destId="{69B98830-118A-4A3B-90D2-E907F0003FB7}" srcOrd="0" destOrd="0" presId="urn:microsoft.com/office/officeart/2005/8/layout/hierarchy3"/>
    <dgm:cxn modelId="{C68DBE88-406A-40D7-8C70-99AB91722885}" type="presOf" srcId="{FE4B884C-7284-48ED-915A-44170F5C6742}" destId="{1635EBDA-A683-48B2-B43E-69C9E4C7496A}" srcOrd="0" destOrd="0" presId="urn:microsoft.com/office/officeart/2005/8/layout/hierarchy3"/>
    <dgm:cxn modelId="{A7B44E9D-54E6-4839-AC68-E26F6A97C984}" srcId="{8B522C53-3B73-4A0C-BAB5-9EF43C786F98}" destId="{C5259FA9-D089-46A6-8918-8A8AB9FA789E}" srcOrd="1" destOrd="0" parTransId="{17C5D747-D415-4D3B-9567-8C380BC3204B}" sibTransId="{6D3E4F60-5A6C-42D2-B339-C3E791E65C81}"/>
    <dgm:cxn modelId="{1309C9A1-E104-4FA6-BB75-C019999E74F3}" type="presOf" srcId="{0C1780B7-3D25-4FD0-B127-D69F8E3D561C}" destId="{EA2BD3E5-D92F-49BD-AD1C-4F3590FDAF9A}" srcOrd="0" destOrd="0" presId="urn:microsoft.com/office/officeart/2005/8/layout/hierarchy3"/>
    <dgm:cxn modelId="{78933173-BFBC-4FDE-942E-CE7420F0B121}" type="presOf" srcId="{4DE6E2D8-FEC4-4B94-8255-1A1B475C56DE}" destId="{D8386921-E710-4D37-B9D0-0D83B2FF9CA1}" srcOrd="0" destOrd="0" presId="urn:microsoft.com/office/officeart/2005/8/layout/hierarchy3"/>
    <dgm:cxn modelId="{0A1D7BC9-0E69-4481-877A-AAE509D60E51}" srcId="{FC4D8BF0-DD71-4E50-97DD-575A782AD182}" destId="{8F5886C7-518D-4F4A-A053-2232B76D3AE0}" srcOrd="0" destOrd="0" parTransId="{FA5648D0-2163-42F3-ACE0-56EA6617FF73}" sibTransId="{331CAFBE-D834-4DA2-AAC6-659A88096742}"/>
    <dgm:cxn modelId="{1DDC778E-626E-4441-8C38-830D179FF5B8}" type="presOf" srcId="{6AC128B9-1D5E-426C-8808-AC16F36EA377}" destId="{4B7F93E7-198B-49F3-BB93-7FDBEADB42C0}" srcOrd="0" destOrd="0" presId="urn:microsoft.com/office/officeart/2005/8/layout/hierarchy3"/>
    <dgm:cxn modelId="{E0CBD9A0-3D68-4BC0-ACD1-4DFDA06AB076}" type="presOf" srcId="{8B522C53-3B73-4A0C-BAB5-9EF43C786F98}" destId="{C6AF7D36-D793-4194-A9B5-273F1D54C4E1}" srcOrd="0" destOrd="0" presId="urn:microsoft.com/office/officeart/2005/8/layout/hierarchy3"/>
    <dgm:cxn modelId="{41EF2568-57F8-4DCD-B506-4E976CEFB0E8}" type="presOf" srcId="{FC4D8BF0-DD71-4E50-97DD-575A782AD182}" destId="{E508821D-C542-43ED-BA05-7D83216DF1F2}" srcOrd="0" destOrd="0" presId="urn:microsoft.com/office/officeart/2005/8/layout/hierarchy3"/>
    <dgm:cxn modelId="{195EB12B-8409-4262-B435-66F074FCEF49}" type="presOf" srcId="{BC274BFC-0538-481A-BFD5-970FB3C4165B}" destId="{28B9A335-2A73-4353-9717-81A7DA65F6DF}" srcOrd="0" destOrd="0" presId="urn:microsoft.com/office/officeart/2005/8/layout/hierarchy3"/>
    <dgm:cxn modelId="{19821568-9E15-4930-A44B-8B8F29001390}" type="presOf" srcId="{C5259FA9-D089-46A6-8918-8A8AB9FA789E}" destId="{40F2B24A-86F8-449D-A917-CB391F3123D2}" srcOrd="0" destOrd="0" presId="urn:microsoft.com/office/officeart/2005/8/layout/hierarchy3"/>
    <dgm:cxn modelId="{F9173DD4-DC2D-461B-A1A9-13BC61CE9B59}" type="presOf" srcId="{C5259FA9-D089-46A6-8918-8A8AB9FA789E}" destId="{C664BE3B-64B3-4C8B-8E0A-41F46688DFCD}" srcOrd="1" destOrd="0" presId="urn:microsoft.com/office/officeart/2005/8/layout/hierarchy3"/>
    <dgm:cxn modelId="{03EABBEB-C6E9-4639-9041-C8A2DDE68008}" srcId="{FC4D8BF0-DD71-4E50-97DD-575A782AD182}" destId="{9E93F946-E6F4-4738-B78C-1886573BAB7B}" srcOrd="1" destOrd="0" parTransId="{BC274BFC-0538-481A-BFD5-970FB3C4165B}" sibTransId="{10B9407A-9B64-4690-8B14-A7E27C6131C2}"/>
    <dgm:cxn modelId="{2F453DF8-858E-4D1F-8E06-60A727B7EFFC}" type="presParOf" srcId="{C6AF7D36-D793-4194-A9B5-273F1D54C4E1}" destId="{F357EF4D-C0E2-49E7-B77B-FCDAC30677B9}" srcOrd="0" destOrd="0" presId="urn:microsoft.com/office/officeart/2005/8/layout/hierarchy3"/>
    <dgm:cxn modelId="{C81E155B-6F57-40EE-AD4F-C59CD4F45EA4}" type="presParOf" srcId="{F357EF4D-C0E2-49E7-B77B-FCDAC30677B9}" destId="{183DEBB1-DCCF-4660-9BC4-C0232F8632B0}" srcOrd="0" destOrd="0" presId="urn:microsoft.com/office/officeart/2005/8/layout/hierarchy3"/>
    <dgm:cxn modelId="{C9D22AAF-31FB-4C4C-AAFC-9A637408FE51}" type="presParOf" srcId="{183DEBB1-DCCF-4660-9BC4-C0232F8632B0}" destId="{E508821D-C542-43ED-BA05-7D83216DF1F2}" srcOrd="0" destOrd="0" presId="urn:microsoft.com/office/officeart/2005/8/layout/hierarchy3"/>
    <dgm:cxn modelId="{DC19BECA-6F9D-4584-860D-CB2077449AEF}" type="presParOf" srcId="{183DEBB1-DCCF-4660-9BC4-C0232F8632B0}" destId="{7506660F-DA05-4E9A-A365-52BC3CE51387}" srcOrd="1" destOrd="0" presId="urn:microsoft.com/office/officeart/2005/8/layout/hierarchy3"/>
    <dgm:cxn modelId="{F799C627-9C58-4ED5-9CF1-0525DD570201}" type="presParOf" srcId="{F357EF4D-C0E2-49E7-B77B-FCDAC30677B9}" destId="{519B233C-2BE6-4294-A70B-AB99FFF16320}" srcOrd="1" destOrd="0" presId="urn:microsoft.com/office/officeart/2005/8/layout/hierarchy3"/>
    <dgm:cxn modelId="{A7FD82AB-65CC-44C9-B9FE-B3BF2662E260}" type="presParOf" srcId="{519B233C-2BE6-4294-A70B-AB99FFF16320}" destId="{69B98830-118A-4A3B-90D2-E907F0003FB7}" srcOrd="0" destOrd="0" presId="urn:microsoft.com/office/officeart/2005/8/layout/hierarchy3"/>
    <dgm:cxn modelId="{DAC770F0-7834-449B-8E4B-C2CB27F3A5AE}" type="presParOf" srcId="{519B233C-2BE6-4294-A70B-AB99FFF16320}" destId="{5C5A612B-39E5-4756-B881-B86C9FCDB494}" srcOrd="1" destOrd="0" presId="urn:microsoft.com/office/officeart/2005/8/layout/hierarchy3"/>
    <dgm:cxn modelId="{510EEBAC-362D-4EAF-A042-930972EA93A0}" type="presParOf" srcId="{519B233C-2BE6-4294-A70B-AB99FFF16320}" destId="{28B9A335-2A73-4353-9717-81A7DA65F6DF}" srcOrd="2" destOrd="0" presId="urn:microsoft.com/office/officeart/2005/8/layout/hierarchy3"/>
    <dgm:cxn modelId="{D7791C32-AA98-4B6F-BC05-307843688836}" type="presParOf" srcId="{519B233C-2BE6-4294-A70B-AB99FFF16320}" destId="{5CBA1129-DBAE-4059-A4EB-1861088D2ECA}" srcOrd="3" destOrd="0" presId="urn:microsoft.com/office/officeart/2005/8/layout/hierarchy3"/>
    <dgm:cxn modelId="{24FAD9EB-EED7-4835-809B-CC1F58758A2D}" type="presParOf" srcId="{C6AF7D36-D793-4194-A9B5-273F1D54C4E1}" destId="{6888A244-C40A-4D7F-B094-2A819C15618C}" srcOrd="1" destOrd="0" presId="urn:microsoft.com/office/officeart/2005/8/layout/hierarchy3"/>
    <dgm:cxn modelId="{C158540C-11F6-4AF5-A1EE-2AE85EF09BA9}" type="presParOf" srcId="{6888A244-C40A-4D7F-B094-2A819C15618C}" destId="{915F3DB0-BDDE-48D4-B6B8-3B2FD0307262}" srcOrd="0" destOrd="0" presId="urn:microsoft.com/office/officeart/2005/8/layout/hierarchy3"/>
    <dgm:cxn modelId="{74CC801D-8B2B-498D-BDB2-053525B06E8C}" type="presParOf" srcId="{915F3DB0-BDDE-48D4-B6B8-3B2FD0307262}" destId="{40F2B24A-86F8-449D-A917-CB391F3123D2}" srcOrd="0" destOrd="0" presId="urn:microsoft.com/office/officeart/2005/8/layout/hierarchy3"/>
    <dgm:cxn modelId="{87C630E4-BA49-4826-9B2C-D9F1B8DF0B96}" type="presParOf" srcId="{915F3DB0-BDDE-48D4-B6B8-3B2FD0307262}" destId="{C664BE3B-64B3-4C8B-8E0A-41F46688DFCD}" srcOrd="1" destOrd="0" presId="urn:microsoft.com/office/officeart/2005/8/layout/hierarchy3"/>
    <dgm:cxn modelId="{76DE7478-AABB-47D0-9990-187A686A59DA}" type="presParOf" srcId="{6888A244-C40A-4D7F-B094-2A819C15618C}" destId="{B1EB9592-17EA-4C72-BEAC-E422C47E8916}" srcOrd="1" destOrd="0" presId="urn:microsoft.com/office/officeart/2005/8/layout/hierarchy3"/>
    <dgm:cxn modelId="{865B63E6-5B66-4074-908F-635902CD528C}" type="presParOf" srcId="{B1EB9592-17EA-4C72-BEAC-E422C47E8916}" destId="{D8386921-E710-4D37-B9D0-0D83B2FF9CA1}" srcOrd="0" destOrd="0" presId="urn:microsoft.com/office/officeart/2005/8/layout/hierarchy3"/>
    <dgm:cxn modelId="{97FD969E-8AC5-45CC-BA6F-43EE1647EC2B}" type="presParOf" srcId="{B1EB9592-17EA-4C72-BEAC-E422C47E8916}" destId="{4B7F93E7-198B-49F3-BB93-7FDBEADB42C0}" srcOrd="1" destOrd="0" presId="urn:microsoft.com/office/officeart/2005/8/layout/hierarchy3"/>
    <dgm:cxn modelId="{12F7A0F1-BC05-428C-8D27-FACAA36FF05B}" type="presParOf" srcId="{B1EB9592-17EA-4C72-BEAC-E422C47E8916}" destId="{EA2BD3E5-D92F-49BD-AD1C-4F3590FDAF9A}" srcOrd="2" destOrd="0" presId="urn:microsoft.com/office/officeart/2005/8/layout/hierarchy3"/>
    <dgm:cxn modelId="{05BF6702-8334-4382-88EB-FD2C6356B117}" type="presParOf" srcId="{B1EB9592-17EA-4C72-BEAC-E422C47E8916}" destId="{1635EBDA-A683-48B2-B43E-69C9E4C7496A}" srcOrd="3"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FC38571-FE50-4234-B846-FEC67226495C}" type="doc">
      <dgm:prSet loTypeId="urn:microsoft.com/office/officeart/2005/8/layout/lProcess2" loCatId="list" qsTypeId="urn:microsoft.com/office/officeart/2005/8/quickstyle/simple1" qsCatId="simple" csTypeId="urn:microsoft.com/office/officeart/2005/8/colors/accent2_2" csCatId="accent2" phldr="1"/>
      <dgm:spPr/>
      <dgm:t>
        <a:bodyPr/>
        <a:lstStyle/>
        <a:p>
          <a:endParaRPr lang="en-GB"/>
        </a:p>
      </dgm:t>
    </dgm:pt>
    <dgm:pt modelId="{6933C98E-D44A-4291-B3AF-88CDE6C0BF56}">
      <dgm:prSet phldrT="[Text]"/>
      <dgm:spPr/>
      <dgm:t>
        <a:bodyPr/>
        <a:lstStyle/>
        <a:p>
          <a:r>
            <a:rPr lang="en-GB" dirty="0" smtClean="0"/>
            <a:t>Energy efficiency measures</a:t>
          </a:r>
          <a:endParaRPr lang="en-GB" dirty="0"/>
        </a:p>
      </dgm:t>
    </dgm:pt>
    <dgm:pt modelId="{20930924-D56F-4B5F-8058-2D908E68C597}" type="parTrans" cxnId="{ACDC41CA-C513-4B4B-BF35-BEFDFA55DF6A}">
      <dgm:prSet/>
      <dgm:spPr/>
      <dgm:t>
        <a:bodyPr/>
        <a:lstStyle/>
        <a:p>
          <a:endParaRPr lang="en-GB"/>
        </a:p>
      </dgm:t>
    </dgm:pt>
    <dgm:pt modelId="{062FFE69-39F3-4A0E-8610-3575ABC7EF33}" type="sibTrans" cxnId="{ACDC41CA-C513-4B4B-BF35-BEFDFA55DF6A}">
      <dgm:prSet/>
      <dgm:spPr/>
      <dgm:t>
        <a:bodyPr/>
        <a:lstStyle/>
        <a:p>
          <a:endParaRPr lang="en-GB"/>
        </a:p>
      </dgm:t>
    </dgm:pt>
    <dgm:pt modelId="{5BF547A1-4FCB-4B79-A41D-90AC795C7DD0}">
      <dgm:prSet phldrT="[Text]"/>
      <dgm:spPr/>
      <dgm:t>
        <a:bodyPr/>
        <a:lstStyle/>
        <a:p>
          <a:r>
            <a:rPr lang="en-GB" dirty="0" smtClean="0"/>
            <a:t>Regular measures minimum</a:t>
          </a:r>
          <a:endParaRPr lang="en-GB" dirty="0"/>
        </a:p>
      </dgm:t>
    </dgm:pt>
    <dgm:pt modelId="{471518CC-8F67-4A26-84C4-50E05BEC66E5}" type="parTrans" cxnId="{F7243228-1A1E-48B0-A642-039BD3E7C6F3}">
      <dgm:prSet/>
      <dgm:spPr/>
      <dgm:t>
        <a:bodyPr/>
        <a:lstStyle/>
        <a:p>
          <a:endParaRPr lang="en-GB"/>
        </a:p>
      </dgm:t>
    </dgm:pt>
    <dgm:pt modelId="{C7A31EA5-1FCC-45FE-A988-9FF5A49CFE68}" type="sibTrans" cxnId="{F7243228-1A1E-48B0-A642-039BD3E7C6F3}">
      <dgm:prSet/>
      <dgm:spPr/>
      <dgm:t>
        <a:bodyPr/>
        <a:lstStyle/>
        <a:p>
          <a:endParaRPr lang="en-GB"/>
        </a:p>
      </dgm:t>
    </dgm:pt>
    <dgm:pt modelId="{47F6DB31-AFF3-49BB-8370-50C4829013B9}">
      <dgm:prSet phldrT="[Text]"/>
      <dgm:spPr/>
      <dgm:t>
        <a:bodyPr/>
        <a:lstStyle/>
        <a:p>
          <a:r>
            <a:rPr lang="en-GB" dirty="0" smtClean="0"/>
            <a:t>Party cavity wall insulation</a:t>
          </a:r>
          <a:endParaRPr lang="en-GB" dirty="0"/>
        </a:p>
      </dgm:t>
    </dgm:pt>
    <dgm:pt modelId="{D8892EDC-D928-44F7-9ACF-166640A39F04}" type="parTrans" cxnId="{5B81BB1A-5C8A-4D89-A969-63DB295FEE26}">
      <dgm:prSet/>
      <dgm:spPr/>
      <dgm:t>
        <a:bodyPr/>
        <a:lstStyle/>
        <a:p>
          <a:endParaRPr lang="en-GB"/>
        </a:p>
      </dgm:t>
    </dgm:pt>
    <dgm:pt modelId="{D3BFA70A-F188-4D4B-AA5E-3061B6358BB9}" type="sibTrans" cxnId="{5B81BB1A-5C8A-4D89-A969-63DB295FEE26}">
      <dgm:prSet/>
      <dgm:spPr/>
      <dgm:t>
        <a:bodyPr/>
        <a:lstStyle/>
        <a:p>
          <a:endParaRPr lang="en-GB"/>
        </a:p>
      </dgm:t>
    </dgm:pt>
    <dgm:pt modelId="{DBA1BBEE-A64D-47AB-B331-BDAF8F99521B}">
      <dgm:prSet phldrT="[Text]"/>
      <dgm:spPr/>
      <dgm:t>
        <a:bodyPr/>
        <a:lstStyle/>
        <a:p>
          <a:r>
            <a:rPr lang="en-GB" dirty="0" smtClean="0"/>
            <a:t>PAS</a:t>
          </a:r>
          <a:endParaRPr lang="en-GB" dirty="0"/>
        </a:p>
      </dgm:t>
    </dgm:pt>
    <dgm:pt modelId="{8B6CB9AC-2C81-4E4D-9E69-3AC598D6E67D}" type="parTrans" cxnId="{27200668-C294-45F6-B714-3642E67E9B64}">
      <dgm:prSet/>
      <dgm:spPr/>
      <dgm:t>
        <a:bodyPr/>
        <a:lstStyle/>
        <a:p>
          <a:endParaRPr lang="en-GB"/>
        </a:p>
      </dgm:t>
    </dgm:pt>
    <dgm:pt modelId="{3F57240A-B234-42E3-B08B-6AF027EB0554}" type="sibTrans" cxnId="{27200668-C294-45F6-B714-3642E67E9B64}">
      <dgm:prSet/>
      <dgm:spPr/>
      <dgm:t>
        <a:bodyPr/>
        <a:lstStyle/>
        <a:p>
          <a:endParaRPr lang="en-GB"/>
        </a:p>
      </dgm:t>
    </dgm:pt>
    <dgm:pt modelId="{9F030289-1F40-4B4E-8D2B-B3F43DE85F42}">
      <dgm:prSet phldrT="[Text]"/>
      <dgm:spPr/>
      <dgm:t>
        <a:bodyPr/>
        <a:lstStyle/>
        <a:p>
          <a:r>
            <a:rPr lang="en-GB" dirty="0" smtClean="0"/>
            <a:t>New build definition</a:t>
          </a:r>
          <a:endParaRPr lang="en-GB" dirty="0"/>
        </a:p>
      </dgm:t>
    </dgm:pt>
    <dgm:pt modelId="{DDBD6B3E-7D0D-4BF7-A766-9ACC48CE23D7}" type="parTrans" cxnId="{9BF6FAE6-CC06-4174-A8F8-81F195F03C0B}">
      <dgm:prSet/>
      <dgm:spPr/>
      <dgm:t>
        <a:bodyPr/>
        <a:lstStyle/>
        <a:p>
          <a:endParaRPr lang="en-GB"/>
        </a:p>
      </dgm:t>
    </dgm:pt>
    <dgm:pt modelId="{94DE6F98-F54E-450D-862D-92A872BF5106}" type="sibTrans" cxnId="{9BF6FAE6-CC06-4174-A8F8-81F195F03C0B}">
      <dgm:prSet/>
      <dgm:spPr/>
      <dgm:t>
        <a:bodyPr/>
        <a:lstStyle/>
        <a:p>
          <a:endParaRPr lang="en-GB"/>
        </a:p>
      </dgm:t>
    </dgm:pt>
    <dgm:pt modelId="{B5A7BAAD-8D0B-4911-AC05-63F1DA17DABE}" type="pres">
      <dgm:prSet presAssocID="{CFC38571-FE50-4234-B846-FEC67226495C}" presName="theList" presStyleCnt="0">
        <dgm:presLayoutVars>
          <dgm:dir/>
          <dgm:animLvl val="lvl"/>
          <dgm:resizeHandles val="exact"/>
        </dgm:presLayoutVars>
      </dgm:prSet>
      <dgm:spPr/>
      <dgm:t>
        <a:bodyPr/>
        <a:lstStyle/>
        <a:p>
          <a:endParaRPr lang="en-GB"/>
        </a:p>
      </dgm:t>
    </dgm:pt>
    <dgm:pt modelId="{5F59C69C-CF02-4AEA-B016-308C01370EC2}" type="pres">
      <dgm:prSet presAssocID="{6933C98E-D44A-4291-B3AF-88CDE6C0BF56}" presName="compNode" presStyleCnt="0"/>
      <dgm:spPr/>
    </dgm:pt>
    <dgm:pt modelId="{0A09965A-90A8-4B0A-862A-E2730FC960DB}" type="pres">
      <dgm:prSet presAssocID="{6933C98E-D44A-4291-B3AF-88CDE6C0BF56}" presName="aNode" presStyleLbl="bgShp" presStyleIdx="0" presStyleCnt="1" custLinFactNeighborY="1096"/>
      <dgm:spPr/>
      <dgm:t>
        <a:bodyPr/>
        <a:lstStyle/>
        <a:p>
          <a:endParaRPr lang="en-GB"/>
        </a:p>
      </dgm:t>
    </dgm:pt>
    <dgm:pt modelId="{C07B403D-FB43-472B-A70E-D36562FAEAA9}" type="pres">
      <dgm:prSet presAssocID="{6933C98E-D44A-4291-B3AF-88CDE6C0BF56}" presName="textNode" presStyleLbl="bgShp" presStyleIdx="0" presStyleCnt="1"/>
      <dgm:spPr/>
      <dgm:t>
        <a:bodyPr/>
        <a:lstStyle/>
        <a:p>
          <a:endParaRPr lang="en-GB"/>
        </a:p>
      </dgm:t>
    </dgm:pt>
    <dgm:pt modelId="{92E19E16-CE7C-4A28-883E-5FB0D771EEB3}" type="pres">
      <dgm:prSet presAssocID="{6933C98E-D44A-4291-B3AF-88CDE6C0BF56}" presName="compChildNode" presStyleCnt="0"/>
      <dgm:spPr/>
    </dgm:pt>
    <dgm:pt modelId="{AD5303C5-08DD-452D-99BC-1EDA19E37FEC}" type="pres">
      <dgm:prSet presAssocID="{6933C98E-D44A-4291-B3AF-88CDE6C0BF56}" presName="theInnerList" presStyleCnt="0"/>
      <dgm:spPr/>
    </dgm:pt>
    <dgm:pt modelId="{35F002E6-B6DB-4E47-8D62-C3F1F8870FEC}" type="pres">
      <dgm:prSet presAssocID="{5BF547A1-4FCB-4B79-A41D-90AC795C7DD0}" presName="childNode" presStyleLbl="node1" presStyleIdx="0" presStyleCnt="4">
        <dgm:presLayoutVars>
          <dgm:bulletEnabled val="1"/>
        </dgm:presLayoutVars>
      </dgm:prSet>
      <dgm:spPr/>
      <dgm:t>
        <a:bodyPr/>
        <a:lstStyle/>
        <a:p>
          <a:endParaRPr lang="en-GB"/>
        </a:p>
      </dgm:t>
    </dgm:pt>
    <dgm:pt modelId="{2B075842-2E09-4101-B508-02A5DA1D2C9F}" type="pres">
      <dgm:prSet presAssocID="{5BF547A1-4FCB-4B79-A41D-90AC795C7DD0}" presName="aSpace2" presStyleCnt="0"/>
      <dgm:spPr/>
    </dgm:pt>
    <dgm:pt modelId="{A03E7B0F-8C83-4379-A3B7-3C5576DFD33E}" type="pres">
      <dgm:prSet presAssocID="{47F6DB31-AFF3-49BB-8370-50C4829013B9}" presName="childNode" presStyleLbl="node1" presStyleIdx="1" presStyleCnt="4">
        <dgm:presLayoutVars>
          <dgm:bulletEnabled val="1"/>
        </dgm:presLayoutVars>
      </dgm:prSet>
      <dgm:spPr/>
      <dgm:t>
        <a:bodyPr/>
        <a:lstStyle/>
        <a:p>
          <a:endParaRPr lang="en-GB"/>
        </a:p>
      </dgm:t>
    </dgm:pt>
    <dgm:pt modelId="{4B5A4EA2-C18B-40FA-BF7F-4B22F4F96218}" type="pres">
      <dgm:prSet presAssocID="{47F6DB31-AFF3-49BB-8370-50C4829013B9}" presName="aSpace2" presStyleCnt="0"/>
      <dgm:spPr/>
    </dgm:pt>
    <dgm:pt modelId="{A9F65AF4-3C96-4137-8298-6F9BDB82FA79}" type="pres">
      <dgm:prSet presAssocID="{DBA1BBEE-A64D-47AB-B331-BDAF8F99521B}" presName="childNode" presStyleLbl="node1" presStyleIdx="2" presStyleCnt="4" custLinFactY="99400" custLinFactNeighborX="-521" custLinFactNeighborY="100000">
        <dgm:presLayoutVars>
          <dgm:bulletEnabled val="1"/>
        </dgm:presLayoutVars>
      </dgm:prSet>
      <dgm:spPr/>
      <dgm:t>
        <a:bodyPr/>
        <a:lstStyle/>
        <a:p>
          <a:endParaRPr lang="en-GB"/>
        </a:p>
      </dgm:t>
    </dgm:pt>
    <dgm:pt modelId="{0E62F589-5B52-4B2A-AD69-3E7452AB37CD}" type="pres">
      <dgm:prSet presAssocID="{DBA1BBEE-A64D-47AB-B331-BDAF8F99521B}" presName="aSpace2" presStyleCnt="0"/>
      <dgm:spPr/>
    </dgm:pt>
    <dgm:pt modelId="{E9884D9A-404F-484B-BC73-E278D861B0F1}" type="pres">
      <dgm:prSet presAssocID="{9F030289-1F40-4B4E-8D2B-B3F43DE85F42}" presName="childNode" presStyleLbl="node1" presStyleIdx="3" presStyleCnt="4" custLinFactY="-100000" custLinFactNeighborY="-105697">
        <dgm:presLayoutVars>
          <dgm:bulletEnabled val="1"/>
        </dgm:presLayoutVars>
      </dgm:prSet>
      <dgm:spPr/>
      <dgm:t>
        <a:bodyPr/>
        <a:lstStyle/>
        <a:p>
          <a:endParaRPr lang="en-GB"/>
        </a:p>
      </dgm:t>
    </dgm:pt>
  </dgm:ptLst>
  <dgm:cxnLst>
    <dgm:cxn modelId="{F7243228-1A1E-48B0-A642-039BD3E7C6F3}" srcId="{6933C98E-D44A-4291-B3AF-88CDE6C0BF56}" destId="{5BF547A1-4FCB-4B79-A41D-90AC795C7DD0}" srcOrd="0" destOrd="0" parTransId="{471518CC-8F67-4A26-84C4-50E05BEC66E5}" sibTransId="{C7A31EA5-1FCC-45FE-A988-9FF5A49CFE68}"/>
    <dgm:cxn modelId="{F5D0E85B-AFF8-4A7D-B081-2681EF27D00D}" type="presOf" srcId="{CFC38571-FE50-4234-B846-FEC67226495C}" destId="{B5A7BAAD-8D0B-4911-AC05-63F1DA17DABE}" srcOrd="0" destOrd="0" presId="urn:microsoft.com/office/officeart/2005/8/layout/lProcess2"/>
    <dgm:cxn modelId="{0492B778-DE6E-482F-AF49-9969C0055730}" type="presOf" srcId="{9F030289-1F40-4B4E-8D2B-B3F43DE85F42}" destId="{E9884D9A-404F-484B-BC73-E278D861B0F1}" srcOrd="0" destOrd="0" presId="urn:microsoft.com/office/officeart/2005/8/layout/lProcess2"/>
    <dgm:cxn modelId="{ACDC41CA-C513-4B4B-BF35-BEFDFA55DF6A}" srcId="{CFC38571-FE50-4234-B846-FEC67226495C}" destId="{6933C98E-D44A-4291-B3AF-88CDE6C0BF56}" srcOrd="0" destOrd="0" parTransId="{20930924-D56F-4B5F-8058-2D908E68C597}" sibTransId="{062FFE69-39F3-4A0E-8610-3575ABC7EF33}"/>
    <dgm:cxn modelId="{6487C13B-AD97-43F2-B145-524C4085050B}" type="presOf" srcId="{DBA1BBEE-A64D-47AB-B331-BDAF8F99521B}" destId="{A9F65AF4-3C96-4137-8298-6F9BDB82FA79}" srcOrd="0" destOrd="0" presId="urn:microsoft.com/office/officeart/2005/8/layout/lProcess2"/>
    <dgm:cxn modelId="{F33DFEA6-8889-4850-802B-A9144186199D}" type="presOf" srcId="{6933C98E-D44A-4291-B3AF-88CDE6C0BF56}" destId="{0A09965A-90A8-4B0A-862A-E2730FC960DB}" srcOrd="0" destOrd="0" presId="urn:microsoft.com/office/officeart/2005/8/layout/lProcess2"/>
    <dgm:cxn modelId="{B6DF8DBF-C0A2-4068-9CF9-CEC9B370FEF9}" type="presOf" srcId="{5BF547A1-4FCB-4B79-A41D-90AC795C7DD0}" destId="{35F002E6-B6DB-4E47-8D62-C3F1F8870FEC}" srcOrd="0" destOrd="0" presId="urn:microsoft.com/office/officeart/2005/8/layout/lProcess2"/>
    <dgm:cxn modelId="{9BF6FAE6-CC06-4174-A8F8-81F195F03C0B}" srcId="{6933C98E-D44A-4291-B3AF-88CDE6C0BF56}" destId="{9F030289-1F40-4B4E-8D2B-B3F43DE85F42}" srcOrd="3" destOrd="0" parTransId="{DDBD6B3E-7D0D-4BF7-A766-9ACC48CE23D7}" sibTransId="{94DE6F98-F54E-450D-862D-92A872BF5106}"/>
    <dgm:cxn modelId="{27200668-C294-45F6-B714-3642E67E9B64}" srcId="{6933C98E-D44A-4291-B3AF-88CDE6C0BF56}" destId="{DBA1BBEE-A64D-47AB-B331-BDAF8F99521B}" srcOrd="2" destOrd="0" parTransId="{8B6CB9AC-2C81-4E4D-9E69-3AC598D6E67D}" sibTransId="{3F57240A-B234-42E3-B08B-6AF027EB0554}"/>
    <dgm:cxn modelId="{AA8B194B-A421-4EE8-9A96-D94FCA236692}" type="presOf" srcId="{47F6DB31-AFF3-49BB-8370-50C4829013B9}" destId="{A03E7B0F-8C83-4379-A3B7-3C5576DFD33E}" srcOrd="0" destOrd="0" presId="urn:microsoft.com/office/officeart/2005/8/layout/lProcess2"/>
    <dgm:cxn modelId="{759A6024-5BC1-43F0-9CBD-AB41F0876815}" type="presOf" srcId="{6933C98E-D44A-4291-B3AF-88CDE6C0BF56}" destId="{C07B403D-FB43-472B-A70E-D36562FAEAA9}" srcOrd="1" destOrd="0" presId="urn:microsoft.com/office/officeart/2005/8/layout/lProcess2"/>
    <dgm:cxn modelId="{5B81BB1A-5C8A-4D89-A969-63DB295FEE26}" srcId="{6933C98E-D44A-4291-B3AF-88CDE6C0BF56}" destId="{47F6DB31-AFF3-49BB-8370-50C4829013B9}" srcOrd="1" destOrd="0" parTransId="{D8892EDC-D928-44F7-9ACF-166640A39F04}" sibTransId="{D3BFA70A-F188-4D4B-AA5E-3061B6358BB9}"/>
    <dgm:cxn modelId="{A067519F-7C86-4B66-A034-D8305AF0ADFD}" type="presParOf" srcId="{B5A7BAAD-8D0B-4911-AC05-63F1DA17DABE}" destId="{5F59C69C-CF02-4AEA-B016-308C01370EC2}" srcOrd="0" destOrd="0" presId="urn:microsoft.com/office/officeart/2005/8/layout/lProcess2"/>
    <dgm:cxn modelId="{E6BF8D88-5302-429A-9685-7FC5DB26B68D}" type="presParOf" srcId="{5F59C69C-CF02-4AEA-B016-308C01370EC2}" destId="{0A09965A-90A8-4B0A-862A-E2730FC960DB}" srcOrd="0" destOrd="0" presId="urn:microsoft.com/office/officeart/2005/8/layout/lProcess2"/>
    <dgm:cxn modelId="{F52E9A2F-5BD8-4157-8625-E1BD6FF787FF}" type="presParOf" srcId="{5F59C69C-CF02-4AEA-B016-308C01370EC2}" destId="{C07B403D-FB43-472B-A70E-D36562FAEAA9}" srcOrd="1" destOrd="0" presId="urn:microsoft.com/office/officeart/2005/8/layout/lProcess2"/>
    <dgm:cxn modelId="{D33FEB61-46B9-48AE-8CC5-8AEDE301AE6D}" type="presParOf" srcId="{5F59C69C-CF02-4AEA-B016-308C01370EC2}" destId="{92E19E16-CE7C-4A28-883E-5FB0D771EEB3}" srcOrd="2" destOrd="0" presId="urn:microsoft.com/office/officeart/2005/8/layout/lProcess2"/>
    <dgm:cxn modelId="{78B462FC-E614-4942-805C-FE6F1FF81728}" type="presParOf" srcId="{92E19E16-CE7C-4A28-883E-5FB0D771EEB3}" destId="{AD5303C5-08DD-452D-99BC-1EDA19E37FEC}" srcOrd="0" destOrd="0" presId="urn:microsoft.com/office/officeart/2005/8/layout/lProcess2"/>
    <dgm:cxn modelId="{9E84E04F-4064-4C60-B6D3-44BDE63F122F}" type="presParOf" srcId="{AD5303C5-08DD-452D-99BC-1EDA19E37FEC}" destId="{35F002E6-B6DB-4E47-8D62-C3F1F8870FEC}" srcOrd="0" destOrd="0" presId="urn:microsoft.com/office/officeart/2005/8/layout/lProcess2"/>
    <dgm:cxn modelId="{E83813CC-DFC8-4F43-9239-822169E172CA}" type="presParOf" srcId="{AD5303C5-08DD-452D-99BC-1EDA19E37FEC}" destId="{2B075842-2E09-4101-B508-02A5DA1D2C9F}" srcOrd="1" destOrd="0" presId="urn:microsoft.com/office/officeart/2005/8/layout/lProcess2"/>
    <dgm:cxn modelId="{2F7F5CE0-691B-4B00-A0DE-8529713CD59F}" type="presParOf" srcId="{AD5303C5-08DD-452D-99BC-1EDA19E37FEC}" destId="{A03E7B0F-8C83-4379-A3B7-3C5576DFD33E}" srcOrd="2" destOrd="0" presId="urn:microsoft.com/office/officeart/2005/8/layout/lProcess2"/>
    <dgm:cxn modelId="{B15D950C-02AB-4E47-BDBE-E29CCCE61EC4}" type="presParOf" srcId="{AD5303C5-08DD-452D-99BC-1EDA19E37FEC}" destId="{4B5A4EA2-C18B-40FA-BF7F-4B22F4F96218}" srcOrd="3" destOrd="0" presId="urn:microsoft.com/office/officeart/2005/8/layout/lProcess2"/>
    <dgm:cxn modelId="{14578AFC-6274-4FAC-B242-096434DE9495}" type="presParOf" srcId="{AD5303C5-08DD-452D-99BC-1EDA19E37FEC}" destId="{A9F65AF4-3C96-4137-8298-6F9BDB82FA79}" srcOrd="4" destOrd="0" presId="urn:microsoft.com/office/officeart/2005/8/layout/lProcess2"/>
    <dgm:cxn modelId="{306CD83D-FDFD-4A86-A887-85422189E108}" type="presParOf" srcId="{AD5303C5-08DD-452D-99BC-1EDA19E37FEC}" destId="{0E62F589-5B52-4B2A-AD69-3E7452AB37CD}" srcOrd="5" destOrd="0" presId="urn:microsoft.com/office/officeart/2005/8/layout/lProcess2"/>
    <dgm:cxn modelId="{39E6A477-5249-46BF-BE58-2984E7C8D24B}" type="presParOf" srcId="{AD5303C5-08DD-452D-99BC-1EDA19E37FEC}" destId="{E9884D9A-404F-484B-BC73-E278D861B0F1}" srcOrd="6" destOrd="0" presId="urn:microsoft.com/office/officeart/2005/8/layout/l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EE20483-8BD8-4075-B2B8-4CE45317BCCE}" type="doc">
      <dgm:prSet loTypeId="urn:microsoft.com/office/officeart/2005/8/layout/hierarchy3" loCatId="list" qsTypeId="urn:microsoft.com/office/officeart/2005/8/quickstyle/simple1" qsCatId="simple" csTypeId="urn:microsoft.com/office/officeart/2005/8/colors/accent1_2" csCatId="accent1" phldr="0"/>
      <dgm:spPr/>
      <dgm:t>
        <a:bodyPr/>
        <a:lstStyle/>
        <a:p>
          <a:endParaRPr lang="en-GB"/>
        </a:p>
      </dgm:t>
    </dgm:pt>
    <dgm:pt modelId="{C6A566EE-E4DA-4FE2-B5CA-DC7461C06ADF}">
      <dgm:prSet phldrT="[Text]" phldr="1"/>
      <dgm:spPr/>
      <dgm:t>
        <a:bodyPr/>
        <a:lstStyle/>
        <a:p>
          <a:endParaRPr lang="en-GB" dirty="0"/>
        </a:p>
      </dgm:t>
    </dgm:pt>
    <dgm:pt modelId="{A5C81333-BA1B-4F16-8FAD-13414D04AED5}" type="parTrans" cxnId="{145BDD23-0518-4BB8-84BC-A9F1FD2C8557}">
      <dgm:prSet/>
      <dgm:spPr/>
      <dgm:t>
        <a:bodyPr/>
        <a:lstStyle/>
        <a:p>
          <a:endParaRPr lang="en-GB"/>
        </a:p>
      </dgm:t>
    </dgm:pt>
    <dgm:pt modelId="{3962A048-BE00-4E82-ADC7-E7B93E4E8FD0}" type="sibTrans" cxnId="{145BDD23-0518-4BB8-84BC-A9F1FD2C8557}">
      <dgm:prSet/>
      <dgm:spPr/>
      <dgm:t>
        <a:bodyPr/>
        <a:lstStyle/>
        <a:p>
          <a:endParaRPr lang="en-GB"/>
        </a:p>
      </dgm:t>
    </dgm:pt>
    <dgm:pt modelId="{A62194EE-1396-4627-A20C-E7ADE923B386}">
      <dgm:prSet phldrT="[Text]" phldr="1"/>
      <dgm:spPr/>
      <dgm:t>
        <a:bodyPr/>
        <a:lstStyle/>
        <a:p>
          <a:endParaRPr lang="en-GB" dirty="0"/>
        </a:p>
      </dgm:t>
    </dgm:pt>
    <dgm:pt modelId="{327EB565-B718-4D8D-A3C8-CF17E2D8E91C}" type="parTrans" cxnId="{4ADE5B54-BAB6-4C5E-9525-77AEC4D7C598}">
      <dgm:prSet/>
      <dgm:spPr/>
      <dgm:t>
        <a:bodyPr/>
        <a:lstStyle/>
        <a:p>
          <a:endParaRPr lang="en-GB"/>
        </a:p>
      </dgm:t>
    </dgm:pt>
    <dgm:pt modelId="{4F5AAECB-F32A-4CA0-994D-202B1DCD867B}" type="sibTrans" cxnId="{4ADE5B54-BAB6-4C5E-9525-77AEC4D7C598}">
      <dgm:prSet/>
      <dgm:spPr/>
      <dgm:t>
        <a:bodyPr/>
        <a:lstStyle/>
        <a:p>
          <a:endParaRPr lang="en-GB"/>
        </a:p>
      </dgm:t>
    </dgm:pt>
    <dgm:pt modelId="{42A07E19-50D9-4724-A6F4-8506D65E9E22}">
      <dgm:prSet phldrT="[Text]" phldr="1"/>
      <dgm:spPr/>
      <dgm:t>
        <a:bodyPr/>
        <a:lstStyle/>
        <a:p>
          <a:endParaRPr lang="en-GB" dirty="0"/>
        </a:p>
      </dgm:t>
    </dgm:pt>
    <dgm:pt modelId="{9051E05B-AB1E-47F9-9D2B-292F18FFA4EB}" type="parTrans" cxnId="{1D96E3BE-8B89-43FA-A9A9-453C29113962}">
      <dgm:prSet/>
      <dgm:spPr/>
      <dgm:t>
        <a:bodyPr/>
        <a:lstStyle/>
        <a:p>
          <a:endParaRPr lang="en-GB"/>
        </a:p>
      </dgm:t>
    </dgm:pt>
    <dgm:pt modelId="{6773BAB2-D0D8-46D5-B672-9ADFF322FC13}" type="sibTrans" cxnId="{1D96E3BE-8B89-43FA-A9A9-453C29113962}">
      <dgm:prSet/>
      <dgm:spPr/>
      <dgm:t>
        <a:bodyPr/>
        <a:lstStyle/>
        <a:p>
          <a:endParaRPr lang="en-GB"/>
        </a:p>
      </dgm:t>
    </dgm:pt>
    <dgm:pt modelId="{380726D5-4C17-48C4-BB6C-8E9ACC645760}">
      <dgm:prSet phldrT="[Text]" phldr="1"/>
      <dgm:spPr/>
      <dgm:t>
        <a:bodyPr/>
        <a:lstStyle/>
        <a:p>
          <a:endParaRPr lang="en-GB" dirty="0"/>
        </a:p>
      </dgm:t>
    </dgm:pt>
    <dgm:pt modelId="{96C49F11-38F9-4DAA-97B1-24810C3C1248}" type="parTrans" cxnId="{1B142481-BC99-493B-A9EF-F9452DC89BB6}">
      <dgm:prSet/>
      <dgm:spPr/>
      <dgm:t>
        <a:bodyPr/>
        <a:lstStyle/>
        <a:p>
          <a:endParaRPr lang="en-GB"/>
        </a:p>
      </dgm:t>
    </dgm:pt>
    <dgm:pt modelId="{BF0C6850-6E3C-4237-8FA8-4E5D26084819}" type="sibTrans" cxnId="{1B142481-BC99-493B-A9EF-F9452DC89BB6}">
      <dgm:prSet/>
      <dgm:spPr/>
      <dgm:t>
        <a:bodyPr/>
        <a:lstStyle/>
        <a:p>
          <a:endParaRPr lang="en-GB"/>
        </a:p>
      </dgm:t>
    </dgm:pt>
    <dgm:pt modelId="{445C9AA8-C96F-43BA-B157-D1F2DC706D07}">
      <dgm:prSet phldrT="[Text]" phldr="1"/>
      <dgm:spPr/>
      <dgm:t>
        <a:bodyPr/>
        <a:lstStyle/>
        <a:p>
          <a:endParaRPr lang="en-GB" dirty="0"/>
        </a:p>
      </dgm:t>
    </dgm:pt>
    <dgm:pt modelId="{A99DD175-3752-4772-8780-588F01B39576}" type="parTrans" cxnId="{616D56EC-F2E9-4762-B35B-A2D8035BD733}">
      <dgm:prSet/>
      <dgm:spPr/>
      <dgm:t>
        <a:bodyPr/>
        <a:lstStyle/>
        <a:p>
          <a:endParaRPr lang="en-GB"/>
        </a:p>
      </dgm:t>
    </dgm:pt>
    <dgm:pt modelId="{D6552DBF-37C6-42C4-B7D1-07D3B2F013DB}" type="sibTrans" cxnId="{616D56EC-F2E9-4762-B35B-A2D8035BD733}">
      <dgm:prSet/>
      <dgm:spPr/>
      <dgm:t>
        <a:bodyPr/>
        <a:lstStyle/>
        <a:p>
          <a:endParaRPr lang="en-GB"/>
        </a:p>
      </dgm:t>
    </dgm:pt>
    <dgm:pt modelId="{B4074811-E546-4341-8107-2A6D22030D18}">
      <dgm:prSet phldrT="[Text]" phldr="1"/>
      <dgm:spPr/>
      <dgm:t>
        <a:bodyPr/>
        <a:lstStyle/>
        <a:p>
          <a:endParaRPr lang="en-GB" dirty="0"/>
        </a:p>
      </dgm:t>
    </dgm:pt>
    <dgm:pt modelId="{7B6F11D6-8F7A-4520-A1B9-FC574A123724}" type="parTrans" cxnId="{9875A64F-365C-41E4-AF70-71421C267F98}">
      <dgm:prSet/>
      <dgm:spPr/>
      <dgm:t>
        <a:bodyPr/>
        <a:lstStyle/>
        <a:p>
          <a:endParaRPr lang="en-GB"/>
        </a:p>
      </dgm:t>
    </dgm:pt>
    <dgm:pt modelId="{6937EEC0-D275-416B-9B05-D6B90F12A37C}" type="sibTrans" cxnId="{9875A64F-365C-41E4-AF70-71421C267F98}">
      <dgm:prSet/>
      <dgm:spPr/>
      <dgm:t>
        <a:bodyPr/>
        <a:lstStyle/>
        <a:p>
          <a:endParaRPr lang="en-GB"/>
        </a:p>
      </dgm:t>
    </dgm:pt>
    <dgm:pt modelId="{F5934FCC-8F88-4AB8-97BE-EB5A62A4BA16}" type="pres">
      <dgm:prSet presAssocID="{CEE20483-8BD8-4075-B2B8-4CE45317BCCE}" presName="diagram" presStyleCnt="0">
        <dgm:presLayoutVars>
          <dgm:chPref val="1"/>
          <dgm:dir/>
          <dgm:animOne val="branch"/>
          <dgm:animLvl val="lvl"/>
          <dgm:resizeHandles/>
        </dgm:presLayoutVars>
      </dgm:prSet>
      <dgm:spPr/>
      <dgm:t>
        <a:bodyPr/>
        <a:lstStyle/>
        <a:p>
          <a:endParaRPr lang="en-GB"/>
        </a:p>
      </dgm:t>
    </dgm:pt>
    <dgm:pt modelId="{16F6689A-59D9-47E1-A878-67244AFE8453}" type="pres">
      <dgm:prSet presAssocID="{C6A566EE-E4DA-4FE2-B5CA-DC7461C06ADF}" presName="root" presStyleCnt="0"/>
      <dgm:spPr/>
    </dgm:pt>
    <dgm:pt modelId="{AFCE02FE-70AF-4669-B201-3E32462D3979}" type="pres">
      <dgm:prSet presAssocID="{C6A566EE-E4DA-4FE2-B5CA-DC7461C06ADF}" presName="rootComposite" presStyleCnt="0"/>
      <dgm:spPr/>
    </dgm:pt>
    <dgm:pt modelId="{C18933AA-56A0-4321-B2DE-A029AAD8458B}" type="pres">
      <dgm:prSet presAssocID="{C6A566EE-E4DA-4FE2-B5CA-DC7461C06ADF}" presName="rootText" presStyleLbl="node1" presStyleIdx="0" presStyleCnt="2"/>
      <dgm:spPr/>
      <dgm:t>
        <a:bodyPr/>
        <a:lstStyle/>
        <a:p>
          <a:endParaRPr lang="en-GB"/>
        </a:p>
      </dgm:t>
    </dgm:pt>
    <dgm:pt modelId="{46272445-228E-4437-AD2D-1039F6A21117}" type="pres">
      <dgm:prSet presAssocID="{C6A566EE-E4DA-4FE2-B5CA-DC7461C06ADF}" presName="rootConnector" presStyleLbl="node1" presStyleIdx="0" presStyleCnt="2"/>
      <dgm:spPr/>
      <dgm:t>
        <a:bodyPr/>
        <a:lstStyle/>
        <a:p>
          <a:endParaRPr lang="en-GB"/>
        </a:p>
      </dgm:t>
    </dgm:pt>
    <dgm:pt modelId="{C476F62A-E2B0-4686-86E3-64C1CD98AEAC}" type="pres">
      <dgm:prSet presAssocID="{C6A566EE-E4DA-4FE2-B5CA-DC7461C06ADF}" presName="childShape" presStyleCnt="0"/>
      <dgm:spPr/>
    </dgm:pt>
    <dgm:pt modelId="{71330B3F-BF73-4FC2-8ACB-2808942E3491}" type="pres">
      <dgm:prSet presAssocID="{327EB565-B718-4D8D-A3C8-CF17E2D8E91C}" presName="Name13" presStyleLbl="parChTrans1D2" presStyleIdx="0" presStyleCnt="4"/>
      <dgm:spPr/>
      <dgm:t>
        <a:bodyPr/>
        <a:lstStyle/>
        <a:p>
          <a:endParaRPr lang="en-GB"/>
        </a:p>
      </dgm:t>
    </dgm:pt>
    <dgm:pt modelId="{05C028C1-0F4B-4361-9BE3-D8F60A4A75E4}" type="pres">
      <dgm:prSet presAssocID="{A62194EE-1396-4627-A20C-E7ADE923B386}" presName="childText" presStyleLbl="bgAcc1" presStyleIdx="0" presStyleCnt="4">
        <dgm:presLayoutVars>
          <dgm:bulletEnabled val="1"/>
        </dgm:presLayoutVars>
      </dgm:prSet>
      <dgm:spPr/>
      <dgm:t>
        <a:bodyPr/>
        <a:lstStyle/>
        <a:p>
          <a:endParaRPr lang="en-GB"/>
        </a:p>
      </dgm:t>
    </dgm:pt>
    <dgm:pt modelId="{7F52AD0C-DA7B-409C-BA74-2B9821F9349E}" type="pres">
      <dgm:prSet presAssocID="{9051E05B-AB1E-47F9-9D2B-292F18FFA4EB}" presName="Name13" presStyleLbl="parChTrans1D2" presStyleIdx="1" presStyleCnt="4"/>
      <dgm:spPr/>
      <dgm:t>
        <a:bodyPr/>
        <a:lstStyle/>
        <a:p>
          <a:endParaRPr lang="en-GB"/>
        </a:p>
      </dgm:t>
    </dgm:pt>
    <dgm:pt modelId="{BE42C6B0-BB86-4498-84E1-B36E2CD9FDD8}" type="pres">
      <dgm:prSet presAssocID="{42A07E19-50D9-4724-A6F4-8506D65E9E22}" presName="childText" presStyleLbl="bgAcc1" presStyleIdx="1" presStyleCnt="4">
        <dgm:presLayoutVars>
          <dgm:bulletEnabled val="1"/>
        </dgm:presLayoutVars>
      </dgm:prSet>
      <dgm:spPr/>
      <dgm:t>
        <a:bodyPr/>
        <a:lstStyle/>
        <a:p>
          <a:endParaRPr lang="en-GB"/>
        </a:p>
      </dgm:t>
    </dgm:pt>
    <dgm:pt modelId="{A96D57E0-7A1F-4019-8CF4-98A7833231BC}" type="pres">
      <dgm:prSet presAssocID="{380726D5-4C17-48C4-BB6C-8E9ACC645760}" presName="root" presStyleCnt="0"/>
      <dgm:spPr/>
    </dgm:pt>
    <dgm:pt modelId="{0B13C012-491E-4784-95E6-A07F3F66286E}" type="pres">
      <dgm:prSet presAssocID="{380726D5-4C17-48C4-BB6C-8E9ACC645760}" presName="rootComposite" presStyleCnt="0"/>
      <dgm:spPr/>
    </dgm:pt>
    <dgm:pt modelId="{B9EF59B3-2231-4FC8-9E9E-49010A7CFA24}" type="pres">
      <dgm:prSet presAssocID="{380726D5-4C17-48C4-BB6C-8E9ACC645760}" presName="rootText" presStyleLbl="node1" presStyleIdx="1" presStyleCnt="2"/>
      <dgm:spPr/>
      <dgm:t>
        <a:bodyPr/>
        <a:lstStyle/>
        <a:p>
          <a:endParaRPr lang="en-GB"/>
        </a:p>
      </dgm:t>
    </dgm:pt>
    <dgm:pt modelId="{0AEA1274-5BCD-402E-84A0-80C17B374111}" type="pres">
      <dgm:prSet presAssocID="{380726D5-4C17-48C4-BB6C-8E9ACC645760}" presName="rootConnector" presStyleLbl="node1" presStyleIdx="1" presStyleCnt="2"/>
      <dgm:spPr/>
      <dgm:t>
        <a:bodyPr/>
        <a:lstStyle/>
        <a:p>
          <a:endParaRPr lang="en-GB"/>
        </a:p>
      </dgm:t>
    </dgm:pt>
    <dgm:pt modelId="{3E5805F8-95B0-43A5-8BFD-0DB14B82F8DA}" type="pres">
      <dgm:prSet presAssocID="{380726D5-4C17-48C4-BB6C-8E9ACC645760}" presName="childShape" presStyleCnt="0"/>
      <dgm:spPr/>
    </dgm:pt>
    <dgm:pt modelId="{78B2C150-9E2B-49C7-BCC6-42DB5B33E2EF}" type="pres">
      <dgm:prSet presAssocID="{A99DD175-3752-4772-8780-588F01B39576}" presName="Name13" presStyleLbl="parChTrans1D2" presStyleIdx="2" presStyleCnt="4"/>
      <dgm:spPr/>
      <dgm:t>
        <a:bodyPr/>
        <a:lstStyle/>
        <a:p>
          <a:endParaRPr lang="en-GB"/>
        </a:p>
      </dgm:t>
    </dgm:pt>
    <dgm:pt modelId="{1840920C-398B-4B2C-A90A-1C6BF1DD20E7}" type="pres">
      <dgm:prSet presAssocID="{445C9AA8-C96F-43BA-B157-D1F2DC706D07}" presName="childText" presStyleLbl="bgAcc1" presStyleIdx="2" presStyleCnt="4">
        <dgm:presLayoutVars>
          <dgm:bulletEnabled val="1"/>
        </dgm:presLayoutVars>
      </dgm:prSet>
      <dgm:spPr/>
      <dgm:t>
        <a:bodyPr/>
        <a:lstStyle/>
        <a:p>
          <a:endParaRPr lang="en-GB"/>
        </a:p>
      </dgm:t>
    </dgm:pt>
    <dgm:pt modelId="{380D7001-B52A-4581-B60F-D96B7C92FFAC}" type="pres">
      <dgm:prSet presAssocID="{7B6F11D6-8F7A-4520-A1B9-FC574A123724}" presName="Name13" presStyleLbl="parChTrans1D2" presStyleIdx="3" presStyleCnt="4"/>
      <dgm:spPr/>
      <dgm:t>
        <a:bodyPr/>
        <a:lstStyle/>
        <a:p>
          <a:endParaRPr lang="en-GB"/>
        </a:p>
      </dgm:t>
    </dgm:pt>
    <dgm:pt modelId="{9BFE3E4D-4787-4FDF-A571-5144C964407D}" type="pres">
      <dgm:prSet presAssocID="{B4074811-E546-4341-8107-2A6D22030D18}" presName="childText" presStyleLbl="bgAcc1" presStyleIdx="3" presStyleCnt="4">
        <dgm:presLayoutVars>
          <dgm:bulletEnabled val="1"/>
        </dgm:presLayoutVars>
      </dgm:prSet>
      <dgm:spPr/>
      <dgm:t>
        <a:bodyPr/>
        <a:lstStyle/>
        <a:p>
          <a:endParaRPr lang="en-GB"/>
        </a:p>
      </dgm:t>
    </dgm:pt>
  </dgm:ptLst>
  <dgm:cxnLst>
    <dgm:cxn modelId="{58A44B46-3DAA-47DA-99CE-DCB477C77C0A}" type="presOf" srcId="{CEE20483-8BD8-4075-B2B8-4CE45317BCCE}" destId="{F5934FCC-8F88-4AB8-97BE-EB5A62A4BA16}" srcOrd="0" destOrd="0" presId="urn:microsoft.com/office/officeart/2005/8/layout/hierarchy3"/>
    <dgm:cxn modelId="{1B142481-BC99-493B-A9EF-F9452DC89BB6}" srcId="{CEE20483-8BD8-4075-B2B8-4CE45317BCCE}" destId="{380726D5-4C17-48C4-BB6C-8E9ACC645760}" srcOrd="1" destOrd="0" parTransId="{96C49F11-38F9-4DAA-97B1-24810C3C1248}" sibTransId="{BF0C6850-6E3C-4237-8FA8-4E5D26084819}"/>
    <dgm:cxn modelId="{349E25A7-C267-44B0-8FF7-7D88495D9D63}" type="presOf" srcId="{7B6F11D6-8F7A-4520-A1B9-FC574A123724}" destId="{380D7001-B52A-4581-B60F-D96B7C92FFAC}" srcOrd="0" destOrd="0" presId="urn:microsoft.com/office/officeart/2005/8/layout/hierarchy3"/>
    <dgm:cxn modelId="{9C48B4AA-2C44-4AC5-BA99-601E03F76335}" type="presOf" srcId="{327EB565-B718-4D8D-A3C8-CF17E2D8E91C}" destId="{71330B3F-BF73-4FC2-8ACB-2808942E3491}" srcOrd="0" destOrd="0" presId="urn:microsoft.com/office/officeart/2005/8/layout/hierarchy3"/>
    <dgm:cxn modelId="{145BDD23-0518-4BB8-84BC-A9F1FD2C8557}" srcId="{CEE20483-8BD8-4075-B2B8-4CE45317BCCE}" destId="{C6A566EE-E4DA-4FE2-B5CA-DC7461C06ADF}" srcOrd="0" destOrd="0" parTransId="{A5C81333-BA1B-4F16-8FAD-13414D04AED5}" sibTransId="{3962A048-BE00-4E82-ADC7-E7B93E4E8FD0}"/>
    <dgm:cxn modelId="{0DBDF4C6-57B7-47C7-9A8B-CE6A3652B2C0}" type="presOf" srcId="{9051E05B-AB1E-47F9-9D2B-292F18FFA4EB}" destId="{7F52AD0C-DA7B-409C-BA74-2B9821F9349E}" srcOrd="0" destOrd="0" presId="urn:microsoft.com/office/officeart/2005/8/layout/hierarchy3"/>
    <dgm:cxn modelId="{1D96E3BE-8B89-43FA-A9A9-453C29113962}" srcId="{C6A566EE-E4DA-4FE2-B5CA-DC7461C06ADF}" destId="{42A07E19-50D9-4724-A6F4-8506D65E9E22}" srcOrd="1" destOrd="0" parTransId="{9051E05B-AB1E-47F9-9D2B-292F18FFA4EB}" sibTransId="{6773BAB2-D0D8-46D5-B672-9ADFF322FC13}"/>
    <dgm:cxn modelId="{DBFB5A03-7C1D-46B9-94CB-7FFFB11D816C}" type="presOf" srcId="{380726D5-4C17-48C4-BB6C-8E9ACC645760}" destId="{B9EF59B3-2231-4FC8-9E9E-49010A7CFA24}" srcOrd="0" destOrd="0" presId="urn:microsoft.com/office/officeart/2005/8/layout/hierarchy3"/>
    <dgm:cxn modelId="{A18B0DB1-092B-486C-A026-DF00DA694121}" type="presOf" srcId="{B4074811-E546-4341-8107-2A6D22030D18}" destId="{9BFE3E4D-4787-4FDF-A571-5144C964407D}" srcOrd="0" destOrd="0" presId="urn:microsoft.com/office/officeart/2005/8/layout/hierarchy3"/>
    <dgm:cxn modelId="{616D56EC-F2E9-4762-B35B-A2D8035BD733}" srcId="{380726D5-4C17-48C4-BB6C-8E9ACC645760}" destId="{445C9AA8-C96F-43BA-B157-D1F2DC706D07}" srcOrd="0" destOrd="0" parTransId="{A99DD175-3752-4772-8780-588F01B39576}" sibTransId="{D6552DBF-37C6-42C4-B7D1-07D3B2F013DB}"/>
    <dgm:cxn modelId="{8A9C1953-99FB-4853-BD2B-6199730BEF42}" type="presOf" srcId="{380726D5-4C17-48C4-BB6C-8E9ACC645760}" destId="{0AEA1274-5BCD-402E-84A0-80C17B374111}" srcOrd="1" destOrd="0" presId="urn:microsoft.com/office/officeart/2005/8/layout/hierarchy3"/>
    <dgm:cxn modelId="{4ADE5B54-BAB6-4C5E-9525-77AEC4D7C598}" srcId="{C6A566EE-E4DA-4FE2-B5CA-DC7461C06ADF}" destId="{A62194EE-1396-4627-A20C-E7ADE923B386}" srcOrd="0" destOrd="0" parTransId="{327EB565-B718-4D8D-A3C8-CF17E2D8E91C}" sibTransId="{4F5AAECB-F32A-4CA0-994D-202B1DCD867B}"/>
    <dgm:cxn modelId="{621A2303-7EAD-4841-8486-78EF21359C26}" type="presOf" srcId="{C6A566EE-E4DA-4FE2-B5CA-DC7461C06ADF}" destId="{46272445-228E-4437-AD2D-1039F6A21117}" srcOrd="1" destOrd="0" presId="urn:microsoft.com/office/officeart/2005/8/layout/hierarchy3"/>
    <dgm:cxn modelId="{8A188790-B6E5-432B-9BB2-49BA7D4231AA}" type="presOf" srcId="{445C9AA8-C96F-43BA-B157-D1F2DC706D07}" destId="{1840920C-398B-4B2C-A90A-1C6BF1DD20E7}" srcOrd="0" destOrd="0" presId="urn:microsoft.com/office/officeart/2005/8/layout/hierarchy3"/>
    <dgm:cxn modelId="{0275D480-E804-4A48-8A07-FC1005E0AB9C}" type="presOf" srcId="{C6A566EE-E4DA-4FE2-B5CA-DC7461C06ADF}" destId="{C18933AA-56A0-4321-B2DE-A029AAD8458B}" srcOrd="0" destOrd="0" presId="urn:microsoft.com/office/officeart/2005/8/layout/hierarchy3"/>
    <dgm:cxn modelId="{162D23B4-61A5-468F-9F9C-213B0A8C7468}" type="presOf" srcId="{42A07E19-50D9-4724-A6F4-8506D65E9E22}" destId="{BE42C6B0-BB86-4498-84E1-B36E2CD9FDD8}" srcOrd="0" destOrd="0" presId="urn:microsoft.com/office/officeart/2005/8/layout/hierarchy3"/>
    <dgm:cxn modelId="{1EFD61B8-10A0-4B45-8362-33C7A33A0F06}" type="presOf" srcId="{A99DD175-3752-4772-8780-588F01B39576}" destId="{78B2C150-9E2B-49C7-BCC6-42DB5B33E2EF}" srcOrd="0" destOrd="0" presId="urn:microsoft.com/office/officeart/2005/8/layout/hierarchy3"/>
    <dgm:cxn modelId="{9875A64F-365C-41E4-AF70-71421C267F98}" srcId="{380726D5-4C17-48C4-BB6C-8E9ACC645760}" destId="{B4074811-E546-4341-8107-2A6D22030D18}" srcOrd="1" destOrd="0" parTransId="{7B6F11D6-8F7A-4520-A1B9-FC574A123724}" sibTransId="{6937EEC0-D275-416B-9B05-D6B90F12A37C}"/>
    <dgm:cxn modelId="{7FF5D498-8947-4306-87AE-B7C38CEF75C4}" type="presOf" srcId="{A62194EE-1396-4627-A20C-E7ADE923B386}" destId="{05C028C1-0F4B-4361-9BE3-D8F60A4A75E4}" srcOrd="0" destOrd="0" presId="urn:microsoft.com/office/officeart/2005/8/layout/hierarchy3"/>
    <dgm:cxn modelId="{36309DD5-019B-4BCF-94E0-E2D2AB4ACC24}" type="presParOf" srcId="{F5934FCC-8F88-4AB8-97BE-EB5A62A4BA16}" destId="{16F6689A-59D9-47E1-A878-67244AFE8453}" srcOrd="0" destOrd="0" presId="urn:microsoft.com/office/officeart/2005/8/layout/hierarchy3"/>
    <dgm:cxn modelId="{68AEA32B-229D-4C34-96C3-680533569E9C}" type="presParOf" srcId="{16F6689A-59D9-47E1-A878-67244AFE8453}" destId="{AFCE02FE-70AF-4669-B201-3E32462D3979}" srcOrd="0" destOrd="0" presId="urn:microsoft.com/office/officeart/2005/8/layout/hierarchy3"/>
    <dgm:cxn modelId="{F75561B4-3984-4798-A574-D87CA40625F2}" type="presParOf" srcId="{AFCE02FE-70AF-4669-B201-3E32462D3979}" destId="{C18933AA-56A0-4321-B2DE-A029AAD8458B}" srcOrd="0" destOrd="0" presId="urn:microsoft.com/office/officeart/2005/8/layout/hierarchy3"/>
    <dgm:cxn modelId="{FA1E5246-8C5A-4732-B723-6A65272BF1E4}" type="presParOf" srcId="{AFCE02FE-70AF-4669-B201-3E32462D3979}" destId="{46272445-228E-4437-AD2D-1039F6A21117}" srcOrd="1" destOrd="0" presId="urn:microsoft.com/office/officeart/2005/8/layout/hierarchy3"/>
    <dgm:cxn modelId="{6F8CCC19-FCD3-4FEB-A04A-912627E074E4}" type="presParOf" srcId="{16F6689A-59D9-47E1-A878-67244AFE8453}" destId="{C476F62A-E2B0-4686-86E3-64C1CD98AEAC}" srcOrd="1" destOrd="0" presId="urn:microsoft.com/office/officeart/2005/8/layout/hierarchy3"/>
    <dgm:cxn modelId="{270E97CC-5C86-449B-B5F1-6D6EEE912924}" type="presParOf" srcId="{C476F62A-E2B0-4686-86E3-64C1CD98AEAC}" destId="{71330B3F-BF73-4FC2-8ACB-2808942E3491}" srcOrd="0" destOrd="0" presId="urn:microsoft.com/office/officeart/2005/8/layout/hierarchy3"/>
    <dgm:cxn modelId="{DC8EFE60-26BC-488B-BD87-C9A045FB4AE9}" type="presParOf" srcId="{C476F62A-E2B0-4686-86E3-64C1CD98AEAC}" destId="{05C028C1-0F4B-4361-9BE3-D8F60A4A75E4}" srcOrd="1" destOrd="0" presId="urn:microsoft.com/office/officeart/2005/8/layout/hierarchy3"/>
    <dgm:cxn modelId="{32E800FD-810C-4F34-A05E-0C6B2B1219A1}" type="presParOf" srcId="{C476F62A-E2B0-4686-86E3-64C1CD98AEAC}" destId="{7F52AD0C-DA7B-409C-BA74-2B9821F9349E}" srcOrd="2" destOrd="0" presId="urn:microsoft.com/office/officeart/2005/8/layout/hierarchy3"/>
    <dgm:cxn modelId="{95EAFFD4-B5FF-4CE3-834E-06D2D5AB536C}" type="presParOf" srcId="{C476F62A-E2B0-4686-86E3-64C1CD98AEAC}" destId="{BE42C6B0-BB86-4498-84E1-B36E2CD9FDD8}" srcOrd="3" destOrd="0" presId="urn:microsoft.com/office/officeart/2005/8/layout/hierarchy3"/>
    <dgm:cxn modelId="{767DA4EF-E7A3-4D68-8C6B-0943E342B4EC}" type="presParOf" srcId="{F5934FCC-8F88-4AB8-97BE-EB5A62A4BA16}" destId="{A96D57E0-7A1F-4019-8CF4-98A7833231BC}" srcOrd="1" destOrd="0" presId="urn:microsoft.com/office/officeart/2005/8/layout/hierarchy3"/>
    <dgm:cxn modelId="{A6AEC4EF-1011-42FA-AF4C-98362C99697B}" type="presParOf" srcId="{A96D57E0-7A1F-4019-8CF4-98A7833231BC}" destId="{0B13C012-491E-4784-95E6-A07F3F66286E}" srcOrd="0" destOrd="0" presId="urn:microsoft.com/office/officeart/2005/8/layout/hierarchy3"/>
    <dgm:cxn modelId="{62EDC788-5736-46A9-B47C-EAB91749D189}" type="presParOf" srcId="{0B13C012-491E-4784-95E6-A07F3F66286E}" destId="{B9EF59B3-2231-4FC8-9E9E-49010A7CFA24}" srcOrd="0" destOrd="0" presId="urn:microsoft.com/office/officeart/2005/8/layout/hierarchy3"/>
    <dgm:cxn modelId="{26AA09FC-32D3-4CC6-8519-22779E8EDCA5}" type="presParOf" srcId="{0B13C012-491E-4784-95E6-A07F3F66286E}" destId="{0AEA1274-5BCD-402E-84A0-80C17B374111}" srcOrd="1" destOrd="0" presId="urn:microsoft.com/office/officeart/2005/8/layout/hierarchy3"/>
    <dgm:cxn modelId="{14B9D225-B319-488C-933F-A051192CB084}" type="presParOf" srcId="{A96D57E0-7A1F-4019-8CF4-98A7833231BC}" destId="{3E5805F8-95B0-43A5-8BFD-0DB14B82F8DA}" srcOrd="1" destOrd="0" presId="urn:microsoft.com/office/officeart/2005/8/layout/hierarchy3"/>
    <dgm:cxn modelId="{2E0919DE-71F6-4CD6-B3DC-A07F146700BC}" type="presParOf" srcId="{3E5805F8-95B0-43A5-8BFD-0DB14B82F8DA}" destId="{78B2C150-9E2B-49C7-BCC6-42DB5B33E2EF}" srcOrd="0" destOrd="0" presId="urn:microsoft.com/office/officeart/2005/8/layout/hierarchy3"/>
    <dgm:cxn modelId="{3F077FFD-4E3D-487D-B88C-03EE218908E0}" type="presParOf" srcId="{3E5805F8-95B0-43A5-8BFD-0DB14B82F8DA}" destId="{1840920C-398B-4B2C-A90A-1C6BF1DD20E7}" srcOrd="1" destOrd="0" presId="urn:microsoft.com/office/officeart/2005/8/layout/hierarchy3"/>
    <dgm:cxn modelId="{5903A19E-F28F-4506-936E-ACECA5F0E50C}" type="presParOf" srcId="{3E5805F8-95B0-43A5-8BFD-0DB14B82F8DA}" destId="{380D7001-B52A-4581-B60F-D96B7C92FFAC}" srcOrd="2" destOrd="0" presId="urn:microsoft.com/office/officeart/2005/8/layout/hierarchy3"/>
    <dgm:cxn modelId="{04064095-2A97-4F9F-A964-B62B22D04BA4}" type="presParOf" srcId="{3E5805F8-95B0-43A5-8BFD-0DB14B82F8DA}" destId="{9BFE3E4D-4787-4FDF-A571-5144C964407D}" srcOrd="3"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ACDB2D-C38A-4238-8479-ACED27712660}" type="doc">
      <dgm:prSet loTypeId="urn:microsoft.com/office/officeart/2005/8/layout/lProcess2" loCatId="list" qsTypeId="urn:microsoft.com/office/officeart/2005/8/quickstyle/simple1" qsCatId="simple" csTypeId="urn:microsoft.com/office/officeart/2005/8/colors/accent4_2" csCatId="accent4" phldr="1"/>
      <dgm:spPr/>
      <dgm:t>
        <a:bodyPr/>
        <a:lstStyle/>
        <a:p>
          <a:endParaRPr lang="en-GB"/>
        </a:p>
      </dgm:t>
    </dgm:pt>
    <dgm:pt modelId="{E2270F92-1B16-4F4E-8FD9-5BE4849C2EAC}">
      <dgm:prSet phldrT="[Text]"/>
      <dgm:spPr/>
      <dgm:t>
        <a:bodyPr/>
        <a:lstStyle/>
        <a:p>
          <a:r>
            <a:rPr lang="en-GB" dirty="0" smtClean="0"/>
            <a:t>Administration</a:t>
          </a:r>
          <a:endParaRPr lang="en-GB" dirty="0"/>
        </a:p>
      </dgm:t>
    </dgm:pt>
    <dgm:pt modelId="{2ADF5E1A-27C9-4A7A-A21F-4E97BCA05BB5}" type="parTrans" cxnId="{E3D4746E-8899-4EB3-98BD-4479A5F33DF1}">
      <dgm:prSet/>
      <dgm:spPr/>
      <dgm:t>
        <a:bodyPr/>
        <a:lstStyle/>
        <a:p>
          <a:endParaRPr lang="en-GB"/>
        </a:p>
      </dgm:t>
    </dgm:pt>
    <dgm:pt modelId="{3024ADA8-57B8-4D56-8BCA-D1F03EA03542}" type="sibTrans" cxnId="{E3D4746E-8899-4EB3-98BD-4479A5F33DF1}">
      <dgm:prSet/>
      <dgm:spPr/>
      <dgm:t>
        <a:bodyPr/>
        <a:lstStyle/>
        <a:p>
          <a:endParaRPr lang="en-GB"/>
        </a:p>
      </dgm:t>
    </dgm:pt>
    <dgm:pt modelId="{59B091A3-FCE9-4775-9DCB-913F664F520F}">
      <dgm:prSet phldrT="[Text]"/>
      <dgm:spPr/>
      <dgm:t>
        <a:bodyPr/>
        <a:lstStyle/>
        <a:p>
          <a:r>
            <a:rPr lang="en-GB" dirty="0" smtClean="0"/>
            <a:t>Automatic extensions</a:t>
          </a:r>
          <a:endParaRPr lang="en-GB" dirty="0"/>
        </a:p>
      </dgm:t>
    </dgm:pt>
    <dgm:pt modelId="{17D4854C-AFE5-445F-80CC-7FEA3101A0FA}" type="parTrans" cxnId="{74E0B30E-B6C9-4C4F-9813-94301E4EA8DE}">
      <dgm:prSet/>
      <dgm:spPr/>
      <dgm:t>
        <a:bodyPr/>
        <a:lstStyle/>
        <a:p>
          <a:endParaRPr lang="en-GB"/>
        </a:p>
      </dgm:t>
    </dgm:pt>
    <dgm:pt modelId="{049E7345-22F2-4167-94F9-CA03BC819FB4}" type="sibTrans" cxnId="{74E0B30E-B6C9-4C4F-9813-94301E4EA8DE}">
      <dgm:prSet/>
      <dgm:spPr/>
      <dgm:t>
        <a:bodyPr/>
        <a:lstStyle/>
        <a:p>
          <a:endParaRPr lang="en-GB"/>
        </a:p>
      </dgm:t>
    </dgm:pt>
    <dgm:pt modelId="{C9888F11-2AF3-414E-A440-68D6E189B99A}">
      <dgm:prSet phldrT="[Text]"/>
      <dgm:spPr/>
      <dgm:t>
        <a:bodyPr/>
        <a:lstStyle/>
        <a:p>
          <a:r>
            <a:rPr lang="en-GB" dirty="0" smtClean="0"/>
            <a:t>Removing recommendations</a:t>
          </a:r>
          <a:endParaRPr lang="en-GB" dirty="0"/>
        </a:p>
      </dgm:t>
    </dgm:pt>
    <dgm:pt modelId="{5ABD5A8D-0F1F-454D-B53A-37DF886B8361}" type="parTrans" cxnId="{7859B679-6825-45D0-8374-946FAAB76C4A}">
      <dgm:prSet/>
      <dgm:spPr/>
      <dgm:t>
        <a:bodyPr/>
        <a:lstStyle/>
        <a:p>
          <a:endParaRPr lang="en-GB"/>
        </a:p>
      </dgm:t>
    </dgm:pt>
    <dgm:pt modelId="{A6F51B0F-1A2F-4C57-9531-88D8878C6AC6}" type="sibTrans" cxnId="{7859B679-6825-45D0-8374-946FAAB76C4A}">
      <dgm:prSet/>
      <dgm:spPr/>
      <dgm:t>
        <a:bodyPr/>
        <a:lstStyle/>
        <a:p>
          <a:endParaRPr lang="en-GB"/>
        </a:p>
      </dgm:t>
    </dgm:pt>
    <dgm:pt modelId="{66211677-3076-43B2-A589-8D3B8CC0EF7C}">
      <dgm:prSet phldrT="[Text]"/>
      <dgm:spPr/>
      <dgm:t>
        <a:bodyPr/>
        <a:lstStyle/>
        <a:p>
          <a:r>
            <a:rPr lang="en-GB" dirty="0" smtClean="0"/>
            <a:t>Trading obligations</a:t>
          </a:r>
          <a:endParaRPr lang="en-GB" dirty="0"/>
        </a:p>
      </dgm:t>
    </dgm:pt>
    <dgm:pt modelId="{A2DBD745-1FCD-4BD9-BBC5-CC9E375C25BF}" type="parTrans" cxnId="{2F28A3F7-A2C0-4244-B529-1EFDCBD687C2}">
      <dgm:prSet/>
      <dgm:spPr/>
      <dgm:t>
        <a:bodyPr/>
        <a:lstStyle/>
        <a:p>
          <a:endParaRPr lang="en-GB"/>
        </a:p>
      </dgm:t>
    </dgm:pt>
    <dgm:pt modelId="{77371F86-392A-4FB6-95E1-A2D5A8B1D193}" type="sibTrans" cxnId="{2F28A3F7-A2C0-4244-B529-1EFDCBD687C2}">
      <dgm:prSet/>
      <dgm:spPr/>
      <dgm:t>
        <a:bodyPr/>
        <a:lstStyle/>
        <a:p>
          <a:endParaRPr lang="en-GB"/>
        </a:p>
      </dgm:t>
    </dgm:pt>
    <dgm:pt modelId="{CA05E9C1-3906-409D-B810-6C4F5FC51021}">
      <dgm:prSet phldrT="[Text]"/>
      <dgm:spPr/>
      <dgm:t>
        <a:bodyPr/>
        <a:lstStyle/>
        <a:p>
          <a:r>
            <a:rPr lang="en-GB" dirty="0" smtClean="0"/>
            <a:t>Evidencing pre-existing loft insulation</a:t>
          </a:r>
          <a:endParaRPr lang="en-GB" dirty="0"/>
        </a:p>
      </dgm:t>
    </dgm:pt>
    <dgm:pt modelId="{2798E514-E1D4-42A7-9634-78DD8F536FF9}" type="parTrans" cxnId="{E427B116-C5E3-4886-A592-AB0F39E09414}">
      <dgm:prSet/>
      <dgm:spPr/>
      <dgm:t>
        <a:bodyPr/>
        <a:lstStyle/>
        <a:p>
          <a:endParaRPr lang="en-GB"/>
        </a:p>
      </dgm:t>
    </dgm:pt>
    <dgm:pt modelId="{4D4418FB-3557-4A1F-B76E-14528EC2355B}" type="sibTrans" cxnId="{E427B116-C5E3-4886-A592-AB0F39E09414}">
      <dgm:prSet/>
      <dgm:spPr/>
      <dgm:t>
        <a:bodyPr/>
        <a:lstStyle/>
        <a:p>
          <a:endParaRPr lang="en-GB"/>
        </a:p>
      </dgm:t>
    </dgm:pt>
    <dgm:pt modelId="{CC7CB52D-3443-4621-8D49-F608A190175E}">
      <dgm:prSet phldrT="[Text]"/>
      <dgm:spPr/>
      <dgm:t>
        <a:bodyPr/>
        <a:lstStyle/>
        <a:p>
          <a:r>
            <a:rPr lang="en-GB" dirty="0" smtClean="0"/>
            <a:t>Evidencing non-gas fuelled premises</a:t>
          </a:r>
          <a:endParaRPr lang="en-GB" dirty="0"/>
        </a:p>
      </dgm:t>
    </dgm:pt>
    <dgm:pt modelId="{0583B2DD-6CD9-474D-9346-EBB296E582D5}" type="parTrans" cxnId="{48D67F48-BE93-4F13-9157-CC0C8D1A4C94}">
      <dgm:prSet/>
      <dgm:spPr/>
      <dgm:t>
        <a:bodyPr/>
        <a:lstStyle/>
        <a:p>
          <a:endParaRPr lang="en-GB"/>
        </a:p>
      </dgm:t>
    </dgm:pt>
    <dgm:pt modelId="{AC3EA0D8-018D-4624-8916-4531BECCC370}" type="sibTrans" cxnId="{48D67F48-BE93-4F13-9157-CC0C8D1A4C94}">
      <dgm:prSet/>
      <dgm:spPr/>
      <dgm:t>
        <a:bodyPr/>
        <a:lstStyle/>
        <a:p>
          <a:endParaRPr lang="en-GB"/>
        </a:p>
      </dgm:t>
    </dgm:pt>
    <dgm:pt modelId="{4B0415B7-9833-4D80-8DEA-B1C5E29BA92F}" type="pres">
      <dgm:prSet presAssocID="{46ACDB2D-C38A-4238-8479-ACED27712660}" presName="theList" presStyleCnt="0">
        <dgm:presLayoutVars>
          <dgm:dir/>
          <dgm:animLvl val="lvl"/>
          <dgm:resizeHandles val="exact"/>
        </dgm:presLayoutVars>
      </dgm:prSet>
      <dgm:spPr/>
      <dgm:t>
        <a:bodyPr/>
        <a:lstStyle/>
        <a:p>
          <a:endParaRPr lang="en-GB"/>
        </a:p>
      </dgm:t>
    </dgm:pt>
    <dgm:pt modelId="{85B801DE-4EF8-44F1-836B-55EE95DC05D2}" type="pres">
      <dgm:prSet presAssocID="{E2270F92-1B16-4F4E-8FD9-5BE4849C2EAC}" presName="compNode" presStyleCnt="0"/>
      <dgm:spPr/>
    </dgm:pt>
    <dgm:pt modelId="{94A5065D-845E-4276-A547-C637A2FFE18C}" type="pres">
      <dgm:prSet presAssocID="{E2270F92-1B16-4F4E-8FD9-5BE4849C2EAC}" presName="aNode" presStyleLbl="bgShp" presStyleIdx="0" presStyleCnt="1"/>
      <dgm:spPr/>
      <dgm:t>
        <a:bodyPr/>
        <a:lstStyle/>
        <a:p>
          <a:endParaRPr lang="en-GB"/>
        </a:p>
      </dgm:t>
    </dgm:pt>
    <dgm:pt modelId="{14F55D55-8F49-475A-9B76-BD46ACF1BDDC}" type="pres">
      <dgm:prSet presAssocID="{E2270F92-1B16-4F4E-8FD9-5BE4849C2EAC}" presName="textNode" presStyleLbl="bgShp" presStyleIdx="0" presStyleCnt="1"/>
      <dgm:spPr/>
      <dgm:t>
        <a:bodyPr/>
        <a:lstStyle/>
        <a:p>
          <a:endParaRPr lang="en-GB"/>
        </a:p>
      </dgm:t>
    </dgm:pt>
    <dgm:pt modelId="{09119C5D-4804-47EE-AEBA-283915812BBB}" type="pres">
      <dgm:prSet presAssocID="{E2270F92-1B16-4F4E-8FD9-5BE4849C2EAC}" presName="compChildNode" presStyleCnt="0"/>
      <dgm:spPr/>
    </dgm:pt>
    <dgm:pt modelId="{AB26FE61-3B7A-4C95-A258-EE57FD2E6365}" type="pres">
      <dgm:prSet presAssocID="{E2270F92-1B16-4F4E-8FD9-5BE4849C2EAC}" presName="theInnerList" presStyleCnt="0"/>
      <dgm:spPr/>
    </dgm:pt>
    <dgm:pt modelId="{656E20D0-CCAD-4209-A940-F6FD6F9BC7ED}" type="pres">
      <dgm:prSet presAssocID="{59B091A3-FCE9-4775-9DCB-913F664F520F}" presName="childNode" presStyleLbl="node1" presStyleIdx="0" presStyleCnt="5">
        <dgm:presLayoutVars>
          <dgm:bulletEnabled val="1"/>
        </dgm:presLayoutVars>
      </dgm:prSet>
      <dgm:spPr/>
      <dgm:t>
        <a:bodyPr/>
        <a:lstStyle/>
        <a:p>
          <a:endParaRPr lang="en-GB"/>
        </a:p>
      </dgm:t>
    </dgm:pt>
    <dgm:pt modelId="{32CF5188-2EB7-46D4-91A7-77F1296DEBCD}" type="pres">
      <dgm:prSet presAssocID="{59B091A3-FCE9-4775-9DCB-913F664F520F}" presName="aSpace2" presStyleCnt="0"/>
      <dgm:spPr/>
    </dgm:pt>
    <dgm:pt modelId="{54D94212-9514-4DCC-9012-CCB753E62DD5}" type="pres">
      <dgm:prSet presAssocID="{C9888F11-2AF3-414E-A440-68D6E189B99A}" presName="childNode" presStyleLbl="node1" presStyleIdx="1" presStyleCnt="5">
        <dgm:presLayoutVars>
          <dgm:bulletEnabled val="1"/>
        </dgm:presLayoutVars>
      </dgm:prSet>
      <dgm:spPr/>
      <dgm:t>
        <a:bodyPr/>
        <a:lstStyle/>
        <a:p>
          <a:endParaRPr lang="en-GB"/>
        </a:p>
      </dgm:t>
    </dgm:pt>
    <dgm:pt modelId="{256E811F-EF2E-4EE3-B28F-A13DB3B0B55D}" type="pres">
      <dgm:prSet presAssocID="{C9888F11-2AF3-414E-A440-68D6E189B99A}" presName="aSpace2" presStyleCnt="0"/>
      <dgm:spPr/>
    </dgm:pt>
    <dgm:pt modelId="{0B983E9A-7A9F-4BC1-A230-E6A819073853}" type="pres">
      <dgm:prSet presAssocID="{66211677-3076-43B2-A589-8D3B8CC0EF7C}" presName="childNode" presStyleLbl="node1" presStyleIdx="2" presStyleCnt="5">
        <dgm:presLayoutVars>
          <dgm:bulletEnabled val="1"/>
        </dgm:presLayoutVars>
      </dgm:prSet>
      <dgm:spPr/>
      <dgm:t>
        <a:bodyPr/>
        <a:lstStyle/>
        <a:p>
          <a:endParaRPr lang="en-GB"/>
        </a:p>
      </dgm:t>
    </dgm:pt>
    <dgm:pt modelId="{05F22324-BC3F-4D52-9E34-E30218C6D9A4}" type="pres">
      <dgm:prSet presAssocID="{66211677-3076-43B2-A589-8D3B8CC0EF7C}" presName="aSpace2" presStyleCnt="0"/>
      <dgm:spPr/>
    </dgm:pt>
    <dgm:pt modelId="{9DF5DC15-D5D2-4FE7-B603-7B116D12E9F0}" type="pres">
      <dgm:prSet presAssocID="{CA05E9C1-3906-409D-B810-6C4F5FC51021}" presName="childNode" presStyleLbl="node1" presStyleIdx="3" presStyleCnt="5">
        <dgm:presLayoutVars>
          <dgm:bulletEnabled val="1"/>
        </dgm:presLayoutVars>
      </dgm:prSet>
      <dgm:spPr/>
      <dgm:t>
        <a:bodyPr/>
        <a:lstStyle/>
        <a:p>
          <a:endParaRPr lang="en-GB"/>
        </a:p>
      </dgm:t>
    </dgm:pt>
    <dgm:pt modelId="{787CBF8E-6DA0-4BDB-97CC-00FE305E133C}" type="pres">
      <dgm:prSet presAssocID="{CA05E9C1-3906-409D-B810-6C4F5FC51021}" presName="aSpace2" presStyleCnt="0"/>
      <dgm:spPr/>
    </dgm:pt>
    <dgm:pt modelId="{4A9B69D8-BCB1-4663-9D6A-0EE1E5135E45}" type="pres">
      <dgm:prSet presAssocID="{CC7CB52D-3443-4621-8D49-F608A190175E}" presName="childNode" presStyleLbl="node1" presStyleIdx="4" presStyleCnt="5">
        <dgm:presLayoutVars>
          <dgm:bulletEnabled val="1"/>
        </dgm:presLayoutVars>
      </dgm:prSet>
      <dgm:spPr/>
      <dgm:t>
        <a:bodyPr/>
        <a:lstStyle/>
        <a:p>
          <a:endParaRPr lang="en-GB"/>
        </a:p>
      </dgm:t>
    </dgm:pt>
  </dgm:ptLst>
  <dgm:cxnLst>
    <dgm:cxn modelId="{5E75D8A2-F687-4705-A111-86C7461E9547}" type="presOf" srcId="{E2270F92-1B16-4F4E-8FD9-5BE4849C2EAC}" destId="{94A5065D-845E-4276-A547-C637A2FFE18C}" srcOrd="0" destOrd="0" presId="urn:microsoft.com/office/officeart/2005/8/layout/lProcess2"/>
    <dgm:cxn modelId="{2F28A3F7-A2C0-4244-B529-1EFDCBD687C2}" srcId="{E2270F92-1B16-4F4E-8FD9-5BE4849C2EAC}" destId="{66211677-3076-43B2-A589-8D3B8CC0EF7C}" srcOrd="2" destOrd="0" parTransId="{A2DBD745-1FCD-4BD9-BBC5-CC9E375C25BF}" sibTransId="{77371F86-392A-4FB6-95E1-A2D5A8B1D193}"/>
    <dgm:cxn modelId="{93D1654D-7126-46F6-8AA6-E337171E11E1}" type="presOf" srcId="{46ACDB2D-C38A-4238-8479-ACED27712660}" destId="{4B0415B7-9833-4D80-8DEA-B1C5E29BA92F}" srcOrd="0" destOrd="0" presId="urn:microsoft.com/office/officeart/2005/8/layout/lProcess2"/>
    <dgm:cxn modelId="{9DC0A1D9-92F2-4269-BC0E-A4757CE40929}" type="presOf" srcId="{66211677-3076-43B2-A589-8D3B8CC0EF7C}" destId="{0B983E9A-7A9F-4BC1-A230-E6A819073853}" srcOrd="0" destOrd="0" presId="urn:microsoft.com/office/officeart/2005/8/layout/lProcess2"/>
    <dgm:cxn modelId="{74E0B30E-B6C9-4C4F-9813-94301E4EA8DE}" srcId="{E2270F92-1B16-4F4E-8FD9-5BE4849C2EAC}" destId="{59B091A3-FCE9-4775-9DCB-913F664F520F}" srcOrd="0" destOrd="0" parTransId="{17D4854C-AFE5-445F-80CC-7FEA3101A0FA}" sibTransId="{049E7345-22F2-4167-94F9-CA03BC819FB4}"/>
    <dgm:cxn modelId="{48D67F48-BE93-4F13-9157-CC0C8D1A4C94}" srcId="{E2270F92-1B16-4F4E-8FD9-5BE4849C2EAC}" destId="{CC7CB52D-3443-4621-8D49-F608A190175E}" srcOrd="4" destOrd="0" parTransId="{0583B2DD-6CD9-474D-9346-EBB296E582D5}" sibTransId="{AC3EA0D8-018D-4624-8916-4531BECCC370}"/>
    <dgm:cxn modelId="{7859B679-6825-45D0-8374-946FAAB76C4A}" srcId="{E2270F92-1B16-4F4E-8FD9-5BE4849C2EAC}" destId="{C9888F11-2AF3-414E-A440-68D6E189B99A}" srcOrd="1" destOrd="0" parTransId="{5ABD5A8D-0F1F-454D-B53A-37DF886B8361}" sibTransId="{A6F51B0F-1A2F-4C57-9531-88D8878C6AC6}"/>
    <dgm:cxn modelId="{DBF6830F-B830-499C-81E6-6FF56E58503B}" type="presOf" srcId="{CC7CB52D-3443-4621-8D49-F608A190175E}" destId="{4A9B69D8-BCB1-4663-9D6A-0EE1E5135E45}" srcOrd="0" destOrd="0" presId="urn:microsoft.com/office/officeart/2005/8/layout/lProcess2"/>
    <dgm:cxn modelId="{E427B116-C5E3-4886-A592-AB0F39E09414}" srcId="{E2270F92-1B16-4F4E-8FD9-5BE4849C2EAC}" destId="{CA05E9C1-3906-409D-B810-6C4F5FC51021}" srcOrd="3" destOrd="0" parTransId="{2798E514-E1D4-42A7-9634-78DD8F536FF9}" sibTransId="{4D4418FB-3557-4A1F-B76E-14528EC2355B}"/>
    <dgm:cxn modelId="{103A51A8-847E-4F31-B7CF-342DEB9662DC}" type="presOf" srcId="{E2270F92-1B16-4F4E-8FD9-5BE4849C2EAC}" destId="{14F55D55-8F49-475A-9B76-BD46ACF1BDDC}" srcOrd="1" destOrd="0" presId="urn:microsoft.com/office/officeart/2005/8/layout/lProcess2"/>
    <dgm:cxn modelId="{6AAE9A0C-E14F-41E7-A193-266A9EF807CA}" type="presOf" srcId="{CA05E9C1-3906-409D-B810-6C4F5FC51021}" destId="{9DF5DC15-D5D2-4FE7-B603-7B116D12E9F0}" srcOrd="0" destOrd="0" presId="urn:microsoft.com/office/officeart/2005/8/layout/lProcess2"/>
    <dgm:cxn modelId="{E3D4746E-8899-4EB3-98BD-4479A5F33DF1}" srcId="{46ACDB2D-C38A-4238-8479-ACED27712660}" destId="{E2270F92-1B16-4F4E-8FD9-5BE4849C2EAC}" srcOrd="0" destOrd="0" parTransId="{2ADF5E1A-27C9-4A7A-A21F-4E97BCA05BB5}" sibTransId="{3024ADA8-57B8-4D56-8BCA-D1F03EA03542}"/>
    <dgm:cxn modelId="{05522CD9-FBEF-430A-94E1-0C46653A996A}" type="presOf" srcId="{C9888F11-2AF3-414E-A440-68D6E189B99A}" destId="{54D94212-9514-4DCC-9012-CCB753E62DD5}" srcOrd="0" destOrd="0" presId="urn:microsoft.com/office/officeart/2005/8/layout/lProcess2"/>
    <dgm:cxn modelId="{2C9BC5A6-0E3E-4214-B9AE-5BCB8FB5CB83}" type="presOf" srcId="{59B091A3-FCE9-4775-9DCB-913F664F520F}" destId="{656E20D0-CCAD-4209-A940-F6FD6F9BC7ED}" srcOrd="0" destOrd="0" presId="urn:microsoft.com/office/officeart/2005/8/layout/lProcess2"/>
    <dgm:cxn modelId="{D69657F9-A19D-446C-9A08-D8B01F5F7E63}" type="presParOf" srcId="{4B0415B7-9833-4D80-8DEA-B1C5E29BA92F}" destId="{85B801DE-4EF8-44F1-836B-55EE95DC05D2}" srcOrd="0" destOrd="0" presId="urn:microsoft.com/office/officeart/2005/8/layout/lProcess2"/>
    <dgm:cxn modelId="{69044A5D-2CDA-4627-96FF-3AF19CD70F95}" type="presParOf" srcId="{85B801DE-4EF8-44F1-836B-55EE95DC05D2}" destId="{94A5065D-845E-4276-A547-C637A2FFE18C}" srcOrd="0" destOrd="0" presId="urn:microsoft.com/office/officeart/2005/8/layout/lProcess2"/>
    <dgm:cxn modelId="{B146BE2D-2192-485D-99E5-C216F277E825}" type="presParOf" srcId="{85B801DE-4EF8-44F1-836B-55EE95DC05D2}" destId="{14F55D55-8F49-475A-9B76-BD46ACF1BDDC}" srcOrd="1" destOrd="0" presId="urn:microsoft.com/office/officeart/2005/8/layout/lProcess2"/>
    <dgm:cxn modelId="{19A49AD9-9A57-48F4-AD0E-991E1B262080}" type="presParOf" srcId="{85B801DE-4EF8-44F1-836B-55EE95DC05D2}" destId="{09119C5D-4804-47EE-AEBA-283915812BBB}" srcOrd="2" destOrd="0" presId="urn:microsoft.com/office/officeart/2005/8/layout/lProcess2"/>
    <dgm:cxn modelId="{49515641-C5DD-40E5-BC72-C023A4CA0A37}" type="presParOf" srcId="{09119C5D-4804-47EE-AEBA-283915812BBB}" destId="{AB26FE61-3B7A-4C95-A258-EE57FD2E6365}" srcOrd="0" destOrd="0" presId="urn:microsoft.com/office/officeart/2005/8/layout/lProcess2"/>
    <dgm:cxn modelId="{AF1C2C90-0E30-4B45-99F2-2C876D7B55BC}" type="presParOf" srcId="{AB26FE61-3B7A-4C95-A258-EE57FD2E6365}" destId="{656E20D0-CCAD-4209-A940-F6FD6F9BC7ED}" srcOrd="0" destOrd="0" presId="urn:microsoft.com/office/officeart/2005/8/layout/lProcess2"/>
    <dgm:cxn modelId="{61B5E7ED-8D02-40FA-A74A-59D0DDA16A72}" type="presParOf" srcId="{AB26FE61-3B7A-4C95-A258-EE57FD2E6365}" destId="{32CF5188-2EB7-46D4-91A7-77F1296DEBCD}" srcOrd="1" destOrd="0" presId="urn:microsoft.com/office/officeart/2005/8/layout/lProcess2"/>
    <dgm:cxn modelId="{FBF53651-100E-4962-AEF8-48AC0E42ED2F}" type="presParOf" srcId="{AB26FE61-3B7A-4C95-A258-EE57FD2E6365}" destId="{54D94212-9514-4DCC-9012-CCB753E62DD5}" srcOrd="2" destOrd="0" presId="urn:microsoft.com/office/officeart/2005/8/layout/lProcess2"/>
    <dgm:cxn modelId="{F93F2F00-DCFD-4FC2-9FE0-4654E0257C35}" type="presParOf" srcId="{AB26FE61-3B7A-4C95-A258-EE57FD2E6365}" destId="{256E811F-EF2E-4EE3-B28F-A13DB3B0B55D}" srcOrd="3" destOrd="0" presId="urn:microsoft.com/office/officeart/2005/8/layout/lProcess2"/>
    <dgm:cxn modelId="{246F05C6-4D4E-460B-BC5C-20BA4BBA0423}" type="presParOf" srcId="{AB26FE61-3B7A-4C95-A258-EE57FD2E6365}" destId="{0B983E9A-7A9F-4BC1-A230-E6A819073853}" srcOrd="4" destOrd="0" presId="urn:microsoft.com/office/officeart/2005/8/layout/lProcess2"/>
    <dgm:cxn modelId="{1C1232B5-2D56-4D41-AF44-F52854EFC2C5}" type="presParOf" srcId="{AB26FE61-3B7A-4C95-A258-EE57FD2E6365}" destId="{05F22324-BC3F-4D52-9E34-E30218C6D9A4}" srcOrd="5" destOrd="0" presId="urn:microsoft.com/office/officeart/2005/8/layout/lProcess2"/>
    <dgm:cxn modelId="{3A5753E9-EF7D-4CC2-AC8B-330BA7DEEF76}" type="presParOf" srcId="{AB26FE61-3B7A-4C95-A258-EE57FD2E6365}" destId="{9DF5DC15-D5D2-4FE7-B603-7B116D12E9F0}" srcOrd="6" destOrd="0" presId="urn:microsoft.com/office/officeart/2005/8/layout/lProcess2"/>
    <dgm:cxn modelId="{16D67D1D-6613-4F04-8F23-50E3E5F28444}" type="presParOf" srcId="{AB26FE61-3B7A-4C95-A258-EE57FD2E6365}" destId="{787CBF8E-6DA0-4BDB-97CC-00FE305E133C}" srcOrd="7" destOrd="0" presId="urn:microsoft.com/office/officeart/2005/8/layout/lProcess2"/>
    <dgm:cxn modelId="{1378CB7F-2CA1-41B0-93AC-04062E2057D4}" type="presParOf" srcId="{AB26FE61-3B7A-4C95-A258-EE57FD2E6365}" destId="{4A9B69D8-BCB1-4663-9D6A-0EE1E5135E45}" srcOrd="8" destOrd="0" presId="urn:microsoft.com/office/officeart/2005/8/layout/l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03D2A-3122-4B93-BE75-D25B9D4E73C8}">
      <dsp:nvSpPr>
        <dsp:cNvPr id="0" name=""/>
        <dsp:cNvSpPr/>
      </dsp:nvSpPr>
      <dsp:spPr>
        <a:xfrm>
          <a:off x="11579" y="0"/>
          <a:ext cx="1933437" cy="58266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t>Structure of the scheme</a:t>
          </a:r>
          <a:endParaRPr lang="en-GB" sz="1400" kern="1200" dirty="0"/>
        </a:p>
      </dsp:txBody>
      <dsp:txXfrm>
        <a:off x="11579" y="0"/>
        <a:ext cx="1933437" cy="582664"/>
      </dsp:txXfrm>
    </dsp:sp>
    <dsp:sp modelId="{A34F0D81-89AB-4187-862D-ECA39969EF4D}">
      <dsp:nvSpPr>
        <dsp:cNvPr id="0" name=""/>
        <dsp:cNvSpPr/>
      </dsp:nvSpPr>
      <dsp:spPr>
        <a:xfrm>
          <a:off x="11579" y="582664"/>
          <a:ext cx="1933437" cy="447367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Extension of scheme</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Removing CSCO</a:t>
          </a:r>
          <a:endParaRPr lang="en-GB" sz="1600" kern="1200" dirty="0"/>
        </a:p>
      </dsp:txBody>
      <dsp:txXfrm>
        <a:off x="11579" y="582664"/>
        <a:ext cx="1933437" cy="4473671"/>
      </dsp:txXfrm>
    </dsp:sp>
    <dsp:sp modelId="{2A364C5C-2E7C-45E9-9AA2-FC73A7E97D30}">
      <dsp:nvSpPr>
        <dsp:cNvPr id="0" name=""/>
        <dsp:cNvSpPr/>
      </dsp:nvSpPr>
      <dsp:spPr>
        <a:xfrm>
          <a:off x="2215698" y="0"/>
          <a:ext cx="1933437" cy="58266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HHCRO targeting</a:t>
          </a:r>
          <a:endParaRPr lang="en-GB" sz="1600" kern="1200" dirty="0"/>
        </a:p>
      </dsp:txBody>
      <dsp:txXfrm>
        <a:off x="2215698" y="0"/>
        <a:ext cx="1933437" cy="582664"/>
      </dsp:txXfrm>
    </dsp:sp>
    <dsp:sp modelId="{47113B6B-2CE1-4CD7-BBB3-0C9133AB8885}">
      <dsp:nvSpPr>
        <dsp:cNvPr id="0" name=""/>
        <dsp:cNvSpPr/>
      </dsp:nvSpPr>
      <dsp:spPr>
        <a:xfrm>
          <a:off x="2215698" y="582664"/>
          <a:ext cx="1933437" cy="447367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Help to heat  group benefit criteria</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Flexible eligibility</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Social housing E, F and G</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First time central heating</a:t>
          </a: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a:off x="2215698" y="582664"/>
        <a:ext cx="1933437" cy="4473671"/>
      </dsp:txXfrm>
    </dsp:sp>
    <dsp:sp modelId="{1D2E1C6A-8B9A-47D4-A986-DF165AF49CE6}">
      <dsp:nvSpPr>
        <dsp:cNvPr id="0" name=""/>
        <dsp:cNvSpPr/>
      </dsp:nvSpPr>
      <dsp:spPr>
        <a:xfrm>
          <a:off x="4419816" y="0"/>
          <a:ext cx="1933437" cy="58266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Energy efficiency measures</a:t>
          </a:r>
          <a:endParaRPr lang="en-GB" sz="1600" kern="1200" dirty="0"/>
        </a:p>
      </dsp:txBody>
      <dsp:txXfrm>
        <a:off x="4419816" y="0"/>
        <a:ext cx="1933437" cy="582664"/>
      </dsp:txXfrm>
    </dsp:sp>
    <dsp:sp modelId="{255EF2D8-FB48-45CC-8E24-3BCE8B657D73}">
      <dsp:nvSpPr>
        <dsp:cNvPr id="0" name=""/>
        <dsp:cNvSpPr/>
      </dsp:nvSpPr>
      <dsp:spPr>
        <a:xfrm>
          <a:off x="4419816" y="582664"/>
          <a:ext cx="1933437" cy="447367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Regular measures minimum</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Party cavity wall  insulation</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New build definition</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PAS update</a:t>
          </a: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a:off x="4419816" y="582664"/>
        <a:ext cx="1933437" cy="4473671"/>
      </dsp:txXfrm>
    </dsp:sp>
    <dsp:sp modelId="{55FF6762-047A-49E1-9DB8-4CAE58D8003F}">
      <dsp:nvSpPr>
        <dsp:cNvPr id="0" name=""/>
        <dsp:cNvSpPr/>
      </dsp:nvSpPr>
      <dsp:spPr>
        <a:xfrm>
          <a:off x="6623935" y="0"/>
          <a:ext cx="1933437" cy="58266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Delivery and administration</a:t>
          </a:r>
          <a:endParaRPr lang="en-GB" sz="1600" kern="1200" dirty="0"/>
        </a:p>
      </dsp:txBody>
      <dsp:txXfrm>
        <a:off x="6623935" y="0"/>
        <a:ext cx="1933437" cy="582664"/>
      </dsp:txXfrm>
    </dsp:sp>
    <dsp:sp modelId="{4EED2777-7A88-4516-9B2D-87EC7D887F37}">
      <dsp:nvSpPr>
        <dsp:cNvPr id="0" name=""/>
        <dsp:cNvSpPr/>
      </dsp:nvSpPr>
      <dsp:spPr>
        <a:xfrm>
          <a:off x="6623935" y="582664"/>
          <a:ext cx="1933437" cy="447367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Removing recommendations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Deemed scores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Trading obligations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Automatic extensions for 5% of measures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Evidencing pre-existing loft insulation</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Evidencing non-gas fuelled premises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a:off x="6623935" y="582664"/>
        <a:ext cx="1933437" cy="447367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984E8-3BA0-4DB1-94FA-5180FEC4F240}">
      <dsp:nvSpPr>
        <dsp:cNvPr id="0" name=""/>
        <dsp:cNvSpPr/>
      </dsp:nvSpPr>
      <dsp:spPr>
        <a:xfrm>
          <a:off x="0" y="322581"/>
          <a:ext cx="8229600" cy="102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endParaRPr lang="en-GB" sz="4300" kern="1200" dirty="0"/>
        </a:p>
      </dsp:txBody>
      <dsp:txXfrm>
        <a:off x="50261" y="372842"/>
        <a:ext cx="8129078" cy="929078"/>
      </dsp:txXfrm>
    </dsp:sp>
    <dsp:sp modelId="{772251B2-C66F-4E61-8DB7-756593B05B63}">
      <dsp:nvSpPr>
        <dsp:cNvPr id="0" name=""/>
        <dsp:cNvSpPr/>
      </dsp:nvSpPr>
      <dsp:spPr>
        <a:xfrm>
          <a:off x="0" y="1352181"/>
          <a:ext cx="8229600" cy="91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4610" rIns="305816" bIns="54610" numCol="1" spcCol="1270" anchor="t" anchorCtr="0">
          <a:noAutofit/>
        </a:bodyPr>
        <a:lstStyle/>
        <a:p>
          <a:pPr marL="285750" lvl="1" indent="-285750" algn="l" defTabSz="1511300">
            <a:lnSpc>
              <a:spcPct val="90000"/>
            </a:lnSpc>
            <a:spcBef>
              <a:spcPct val="0"/>
            </a:spcBef>
            <a:spcAft>
              <a:spcPct val="20000"/>
            </a:spcAft>
            <a:buChar char="••"/>
          </a:pPr>
          <a:endParaRPr lang="en-GB" sz="3400" kern="1200" dirty="0"/>
        </a:p>
      </dsp:txBody>
      <dsp:txXfrm>
        <a:off x="0" y="1352181"/>
        <a:ext cx="8229600" cy="910800"/>
      </dsp:txXfrm>
    </dsp:sp>
    <dsp:sp modelId="{F7F01461-529A-40AA-BE5A-E2DB39259BEF}">
      <dsp:nvSpPr>
        <dsp:cNvPr id="0" name=""/>
        <dsp:cNvSpPr/>
      </dsp:nvSpPr>
      <dsp:spPr>
        <a:xfrm>
          <a:off x="0" y="2262981"/>
          <a:ext cx="8229600" cy="102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endParaRPr lang="en-GB" sz="4300" kern="1200" dirty="0"/>
        </a:p>
      </dsp:txBody>
      <dsp:txXfrm>
        <a:off x="50261" y="2313242"/>
        <a:ext cx="8129078" cy="929078"/>
      </dsp:txXfrm>
    </dsp:sp>
    <dsp:sp modelId="{C5AA3031-50DE-4B60-B037-9028F94532FC}">
      <dsp:nvSpPr>
        <dsp:cNvPr id="0" name=""/>
        <dsp:cNvSpPr/>
      </dsp:nvSpPr>
      <dsp:spPr>
        <a:xfrm>
          <a:off x="0" y="3292581"/>
          <a:ext cx="8229600" cy="91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4610" rIns="305816" bIns="54610" numCol="1" spcCol="1270" anchor="t" anchorCtr="0">
          <a:noAutofit/>
        </a:bodyPr>
        <a:lstStyle/>
        <a:p>
          <a:pPr marL="285750" lvl="1" indent="-285750" algn="l" defTabSz="1511300">
            <a:lnSpc>
              <a:spcPct val="90000"/>
            </a:lnSpc>
            <a:spcBef>
              <a:spcPct val="0"/>
            </a:spcBef>
            <a:spcAft>
              <a:spcPct val="20000"/>
            </a:spcAft>
            <a:buChar char="••"/>
          </a:pPr>
          <a:endParaRPr lang="en-GB" sz="3400" kern="1200" dirty="0"/>
        </a:p>
      </dsp:txBody>
      <dsp:txXfrm>
        <a:off x="0" y="3292581"/>
        <a:ext cx="8229600" cy="910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095B6-7538-499B-B5BC-56014C56AA71}">
      <dsp:nvSpPr>
        <dsp:cNvPr id="0" name=""/>
        <dsp:cNvSpPr/>
      </dsp:nvSpPr>
      <dsp:spPr>
        <a:xfrm>
          <a:off x="0" y="0"/>
          <a:ext cx="3456384" cy="489654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GB" sz="4100" kern="1200" dirty="0" smtClean="0"/>
            <a:t>Structure of the scheme</a:t>
          </a:r>
          <a:endParaRPr lang="en-GB" sz="4100" kern="1200" dirty="0"/>
        </a:p>
      </dsp:txBody>
      <dsp:txXfrm>
        <a:off x="0" y="0"/>
        <a:ext cx="3456384" cy="1468963"/>
      </dsp:txXfrm>
    </dsp:sp>
    <dsp:sp modelId="{6C05BBA1-8FBD-4FC2-8A31-A24EB0252B21}">
      <dsp:nvSpPr>
        <dsp:cNvPr id="0" name=""/>
        <dsp:cNvSpPr/>
      </dsp:nvSpPr>
      <dsp:spPr>
        <a:xfrm>
          <a:off x="345638" y="1470397"/>
          <a:ext cx="2765107" cy="14763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GB" sz="3200" kern="1200" dirty="0" smtClean="0"/>
            <a:t>12 month extension</a:t>
          </a:r>
          <a:endParaRPr lang="en-GB" sz="3200" kern="1200" dirty="0"/>
        </a:p>
      </dsp:txBody>
      <dsp:txXfrm>
        <a:off x="388880" y="1513639"/>
        <a:ext cx="2678623" cy="1389890"/>
      </dsp:txXfrm>
    </dsp:sp>
    <dsp:sp modelId="{6910D640-8E4B-40D6-A133-A6AC09016F1C}">
      <dsp:nvSpPr>
        <dsp:cNvPr id="0" name=""/>
        <dsp:cNvSpPr/>
      </dsp:nvSpPr>
      <dsp:spPr>
        <a:xfrm>
          <a:off x="345638" y="3173907"/>
          <a:ext cx="2765107" cy="14763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GB" sz="3200" kern="1200" dirty="0" smtClean="0"/>
            <a:t>CSCO final determination</a:t>
          </a:r>
          <a:endParaRPr lang="en-GB" sz="3200" kern="1200" dirty="0"/>
        </a:p>
      </dsp:txBody>
      <dsp:txXfrm>
        <a:off x="388880" y="3217149"/>
        <a:ext cx="2678623" cy="1389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9DFBCF-E907-4C7D-84DF-221406DE150F}">
      <dsp:nvSpPr>
        <dsp:cNvPr id="0" name=""/>
        <dsp:cNvSpPr/>
      </dsp:nvSpPr>
      <dsp:spPr>
        <a:xfrm>
          <a:off x="3797" y="0"/>
          <a:ext cx="3884634" cy="498432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GB" sz="4800" kern="1200" dirty="0" smtClean="0"/>
            <a:t>HHCRO Targeting</a:t>
          </a:r>
          <a:endParaRPr lang="en-GB" sz="4800" kern="1200" dirty="0"/>
        </a:p>
      </dsp:txBody>
      <dsp:txXfrm>
        <a:off x="3797" y="0"/>
        <a:ext cx="3884634" cy="1495298"/>
      </dsp:txXfrm>
    </dsp:sp>
    <dsp:sp modelId="{A2B3A694-BC5B-4F79-85D9-0F3D0705F32F}">
      <dsp:nvSpPr>
        <dsp:cNvPr id="0" name=""/>
        <dsp:cNvSpPr/>
      </dsp:nvSpPr>
      <dsp:spPr>
        <a:xfrm>
          <a:off x="390362" y="1495420"/>
          <a:ext cx="3107707" cy="72611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GB" sz="2100" kern="1200" dirty="0" smtClean="0"/>
            <a:t>Help to heat group benefits</a:t>
          </a:r>
          <a:endParaRPr lang="en-GB" sz="2100" kern="1200" dirty="0"/>
        </a:p>
      </dsp:txBody>
      <dsp:txXfrm>
        <a:off x="411629" y="1516687"/>
        <a:ext cx="3065173" cy="683576"/>
      </dsp:txXfrm>
    </dsp:sp>
    <dsp:sp modelId="{5C96517B-EC01-48E5-AA3C-EDD1ADC1C870}">
      <dsp:nvSpPr>
        <dsp:cNvPr id="0" name=""/>
        <dsp:cNvSpPr/>
      </dsp:nvSpPr>
      <dsp:spPr>
        <a:xfrm>
          <a:off x="390362" y="2333239"/>
          <a:ext cx="3107707" cy="72611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GB" sz="2100" kern="1200" dirty="0" smtClean="0"/>
            <a:t>Social housing E, F and G</a:t>
          </a:r>
          <a:endParaRPr lang="en-GB" sz="2100" kern="1200" dirty="0"/>
        </a:p>
      </dsp:txBody>
      <dsp:txXfrm>
        <a:off x="411629" y="2354506"/>
        <a:ext cx="3065173" cy="683576"/>
      </dsp:txXfrm>
    </dsp:sp>
    <dsp:sp modelId="{5D434460-215A-4590-B14C-19B4E302E33A}">
      <dsp:nvSpPr>
        <dsp:cNvPr id="0" name=""/>
        <dsp:cNvSpPr/>
      </dsp:nvSpPr>
      <dsp:spPr>
        <a:xfrm>
          <a:off x="390362" y="3171059"/>
          <a:ext cx="3107707" cy="72611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GB" sz="2100" kern="1200" dirty="0" smtClean="0"/>
            <a:t>First time central heating</a:t>
          </a:r>
          <a:endParaRPr lang="en-GB" sz="2100" kern="1200" dirty="0"/>
        </a:p>
      </dsp:txBody>
      <dsp:txXfrm>
        <a:off x="411629" y="3192326"/>
        <a:ext cx="3065173" cy="683576"/>
      </dsp:txXfrm>
    </dsp:sp>
    <dsp:sp modelId="{BA1748F8-7B21-448F-BCA8-C74AEF817521}">
      <dsp:nvSpPr>
        <dsp:cNvPr id="0" name=""/>
        <dsp:cNvSpPr/>
      </dsp:nvSpPr>
      <dsp:spPr>
        <a:xfrm>
          <a:off x="390362" y="4008879"/>
          <a:ext cx="3107707" cy="72611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GB" sz="2100" kern="1200" dirty="0" smtClean="0"/>
            <a:t>Flexible Eligibility</a:t>
          </a:r>
          <a:endParaRPr lang="en-GB" sz="2100" kern="1200" dirty="0"/>
        </a:p>
      </dsp:txBody>
      <dsp:txXfrm>
        <a:off x="411629" y="4030146"/>
        <a:ext cx="3065173" cy="6835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DFE52-6AF9-4E97-8724-C7F9EEE75D13}">
      <dsp:nvSpPr>
        <dsp:cNvPr id="0" name=""/>
        <dsp:cNvSpPr/>
      </dsp:nvSpPr>
      <dsp:spPr>
        <a:xfrm rot="5400000">
          <a:off x="5012703" y="-1901980"/>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endParaRPr lang="en-GB" sz="3000" kern="1200" dirty="0"/>
        </a:p>
        <a:p>
          <a:pPr marL="285750" lvl="1" indent="-285750" algn="l" defTabSz="1333500">
            <a:lnSpc>
              <a:spcPct val="90000"/>
            </a:lnSpc>
            <a:spcBef>
              <a:spcPct val="0"/>
            </a:spcBef>
            <a:spcAft>
              <a:spcPct val="15000"/>
            </a:spcAft>
            <a:buChar char="••"/>
          </a:pPr>
          <a:endParaRPr lang="en-GB" sz="3000" kern="1200" dirty="0"/>
        </a:p>
      </dsp:txBody>
      <dsp:txXfrm rot="-5400000">
        <a:off x="2962656" y="205028"/>
        <a:ext cx="5209983" cy="1052927"/>
      </dsp:txXfrm>
    </dsp:sp>
    <dsp:sp modelId="{CA571B7E-8375-4C3F-A488-BDE5AF5B7F6B}">
      <dsp:nvSpPr>
        <dsp:cNvPr id="0" name=""/>
        <dsp:cNvSpPr/>
      </dsp:nvSpPr>
      <dsp:spPr>
        <a:xfrm>
          <a:off x="0" y="2209"/>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en-GB" sz="6500" kern="1200" dirty="0"/>
        </a:p>
      </dsp:txBody>
      <dsp:txXfrm>
        <a:off x="71201" y="73410"/>
        <a:ext cx="2820254" cy="1316160"/>
      </dsp:txXfrm>
    </dsp:sp>
    <dsp:sp modelId="{EB450ED3-4A86-4DD1-8D5E-EE4DB84EA0F1}">
      <dsp:nvSpPr>
        <dsp:cNvPr id="0" name=""/>
        <dsp:cNvSpPr/>
      </dsp:nvSpPr>
      <dsp:spPr>
        <a:xfrm rot="5400000">
          <a:off x="5012703" y="-370490"/>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endParaRPr lang="en-GB" sz="3000" kern="1200" dirty="0"/>
        </a:p>
        <a:p>
          <a:pPr marL="285750" lvl="1" indent="-285750" algn="l" defTabSz="1333500">
            <a:lnSpc>
              <a:spcPct val="90000"/>
            </a:lnSpc>
            <a:spcBef>
              <a:spcPct val="0"/>
            </a:spcBef>
            <a:spcAft>
              <a:spcPct val="15000"/>
            </a:spcAft>
            <a:buChar char="••"/>
          </a:pPr>
          <a:endParaRPr lang="en-GB" sz="3000" kern="1200" dirty="0"/>
        </a:p>
      </dsp:txBody>
      <dsp:txXfrm rot="-5400000">
        <a:off x="2962656" y="1736518"/>
        <a:ext cx="5209983" cy="1052927"/>
      </dsp:txXfrm>
    </dsp:sp>
    <dsp:sp modelId="{0F6BC330-F09B-44C8-B134-8CD784EB73AB}">
      <dsp:nvSpPr>
        <dsp:cNvPr id="0" name=""/>
        <dsp:cNvSpPr/>
      </dsp:nvSpPr>
      <dsp:spPr>
        <a:xfrm>
          <a:off x="0" y="153370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en-GB" sz="6500" kern="1200" dirty="0"/>
        </a:p>
      </dsp:txBody>
      <dsp:txXfrm>
        <a:off x="71201" y="1604901"/>
        <a:ext cx="2820254" cy="1316160"/>
      </dsp:txXfrm>
    </dsp:sp>
    <dsp:sp modelId="{889CABB2-9528-4A26-AA80-573491DFCDDA}">
      <dsp:nvSpPr>
        <dsp:cNvPr id="0" name=""/>
        <dsp:cNvSpPr/>
      </dsp:nvSpPr>
      <dsp:spPr>
        <a:xfrm rot="5400000">
          <a:off x="5012703" y="1160999"/>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endParaRPr lang="en-GB" sz="3000" kern="1200" dirty="0"/>
        </a:p>
        <a:p>
          <a:pPr marL="285750" lvl="1" indent="-285750" algn="l" defTabSz="1333500">
            <a:lnSpc>
              <a:spcPct val="90000"/>
            </a:lnSpc>
            <a:spcBef>
              <a:spcPct val="0"/>
            </a:spcBef>
            <a:spcAft>
              <a:spcPct val="15000"/>
            </a:spcAft>
            <a:buChar char="••"/>
          </a:pPr>
          <a:endParaRPr lang="en-GB" sz="3000" kern="1200" dirty="0"/>
        </a:p>
      </dsp:txBody>
      <dsp:txXfrm rot="-5400000">
        <a:off x="2962656" y="3268008"/>
        <a:ext cx="5209983" cy="1052927"/>
      </dsp:txXfrm>
    </dsp:sp>
    <dsp:sp modelId="{518ADE1C-4052-4CCA-858C-4B6A419BBCD3}">
      <dsp:nvSpPr>
        <dsp:cNvPr id="0" name=""/>
        <dsp:cNvSpPr/>
      </dsp:nvSpPr>
      <dsp:spPr>
        <a:xfrm>
          <a:off x="0" y="306519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en-GB" sz="6500" kern="1200" dirty="0"/>
        </a:p>
      </dsp:txBody>
      <dsp:txXfrm>
        <a:off x="71201" y="3136391"/>
        <a:ext cx="2820254" cy="1316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CCF2D-844A-41CB-8A37-6DDC46409DF7}">
      <dsp:nvSpPr>
        <dsp:cNvPr id="0" name=""/>
        <dsp:cNvSpPr/>
      </dsp:nvSpPr>
      <dsp:spPr>
        <a:xfrm rot="5400000">
          <a:off x="4850380" y="-1824529"/>
          <a:ext cx="1169567" cy="5115448"/>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14300" lvl="1" indent="-114300" algn="l" defTabSz="688975">
            <a:lnSpc>
              <a:spcPct val="90000"/>
            </a:lnSpc>
            <a:spcBef>
              <a:spcPct val="0"/>
            </a:spcBef>
            <a:spcAft>
              <a:spcPct val="15000"/>
            </a:spcAft>
            <a:buChar char="••"/>
          </a:pPr>
          <a:r>
            <a:rPr lang="en-GB" sz="1550" kern="1200" dirty="0" smtClean="0"/>
            <a:t>Declaration only required if pre-installation EPC</a:t>
          </a:r>
          <a:endParaRPr lang="en-GB" sz="1550" kern="1200" dirty="0"/>
        </a:p>
        <a:p>
          <a:pPr marL="114300" lvl="1" indent="-114300" algn="l" defTabSz="688975">
            <a:lnSpc>
              <a:spcPct val="90000"/>
            </a:lnSpc>
            <a:spcBef>
              <a:spcPct val="0"/>
            </a:spcBef>
            <a:spcAft>
              <a:spcPct val="15000"/>
            </a:spcAft>
            <a:buChar char="••"/>
          </a:pPr>
          <a:endParaRPr lang="en-GB" sz="1550" kern="1200" dirty="0"/>
        </a:p>
        <a:p>
          <a:pPr marL="114300" lvl="1" indent="-114300" algn="l" defTabSz="688975">
            <a:lnSpc>
              <a:spcPct val="90000"/>
            </a:lnSpc>
            <a:spcBef>
              <a:spcPct val="0"/>
            </a:spcBef>
            <a:spcAft>
              <a:spcPct val="15000"/>
            </a:spcAft>
            <a:buChar char="••"/>
          </a:pPr>
          <a:r>
            <a:rPr lang="en-GB" sz="1550" kern="1200" dirty="0" smtClean="0"/>
            <a:t>Where multiple measures are installed in a single property, a declaration will be required for each measure to determine whether the EPC rating is  now above an E.</a:t>
          </a:r>
          <a:endParaRPr lang="en-GB" sz="1550" kern="1200" dirty="0"/>
        </a:p>
      </dsp:txBody>
      <dsp:txXfrm rot="-5400000">
        <a:off x="2877440" y="205505"/>
        <a:ext cx="5058354" cy="1055379"/>
      </dsp:txXfrm>
    </dsp:sp>
    <dsp:sp modelId="{71A6D9F8-7262-493B-A42E-FC02899C9CC0}">
      <dsp:nvSpPr>
        <dsp:cNvPr id="0" name=""/>
        <dsp:cNvSpPr/>
      </dsp:nvSpPr>
      <dsp:spPr>
        <a:xfrm>
          <a:off x="0" y="2215"/>
          <a:ext cx="2877439" cy="1461959"/>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dirty="0" smtClean="0"/>
            <a:t>Is the EPC an accurate reflection of the premises?</a:t>
          </a:r>
          <a:endParaRPr lang="en-GB" sz="2400" kern="1200" dirty="0"/>
        </a:p>
      </dsp:txBody>
      <dsp:txXfrm>
        <a:off x="71367" y="73582"/>
        <a:ext cx="2734705" cy="1319225"/>
      </dsp:txXfrm>
    </dsp:sp>
    <dsp:sp modelId="{722A6FD8-4D8E-4A97-9294-95968DD8B794}">
      <dsp:nvSpPr>
        <dsp:cNvPr id="0" name=""/>
        <dsp:cNvSpPr/>
      </dsp:nvSpPr>
      <dsp:spPr>
        <a:xfrm rot="5400000">
          <a:off x="4850380" y="-289472"/>
          <a:ext cx="1169567" cy="5115448"/>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Declaration from social landlord required.</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smtClean="0"/>
            <a:t>No need to provide market rate statistics and rent of property.</a:t>
          </a:r>
          <a:endParaRPr lang="en-GB" sz="1600" kern="1200" dirty="0"/>
        </a:p>
      </dsp:txBody>
      <dsp:txXfrm rot="-5400000">
        <a:off x="2877440" y="1740562"/>
        <a:ext cx="5058354" cy="1055379"/>
      </dsp:txXfrm>
    </dsp:sp>
    <dsp:sp modelId="{DFA54C4C-75BA-427A-A016-3135BA2DBC3D}">
      <dsp:nvSpPr>
        <dsp:cNvPr id="0" name=""/>
        <dsp:cNvSpPr/>
      </dsp:nvSpPr>
      <dsp:spPr>
        <a:xfrm>
          <a:off x="0" y="1537272"/>
          <a:ext cx="2877439" cy="1461959"/>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dirty="0" smtClean="0"/>
            <a:t>Is the property market rate?</a:t>
          </a:r>
          <a:endParaRPr lang="en-GB" sz="2400" kern="1200" dirty="0"/>
        </a:p>
      </dsp:txBody>
      <dsp:txXfrm>
        <a:off x="71367" y="1608639"/>
        <a:ext cx="2734705" cy="1319225"/>
      </dsp:txXfrm>
    </dsp:sp>
    <dsp:sp modelId="{A6B57DB7-C79B-45A1-8946-EE49C48A8847}">
      <dsp:nvSpPr>
        <dsp:cNvPr id="0" name=""/>
        <dsp:cNvSpPr/>
      </dsp:nvSpPr>
      <dsp:spPr>
        <a:xfrm rot="5400000">
          <a:off x="4850380" y="1245585"/>
          <a:ext cx="1169567" cy="5115448"/>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We currently provide information on how to evidence whether a property is owned by a social landlord. We propose to use the same methods to check this provision.</a:t>
          </a:r>
          <a:endParaRPr lang="en-GB" sz="1600" kern="1200" dirty="0"/>
        </a:p>
      </dsp:txBody>
      <dsp:txXfrm rot="-5400000">
        <a:off x="2877440" y="3275619"/>
        <a:ext cx="5058354" cy="1055379"/>
      </dsp:txXfrm>
    </dsp:sp>
    <dsp:sp modelId="{EAA0EBA1-5173-4723-A49E-3FB5D3935408}">
      <dsp:nvSpPr>
        <dsp:cNvPr id="0" name=""/>
        <dsp:cNvSpPr/>
      </dsp:nvSpPr>
      <dsp:spPr>
        <a:xfrm>
          <a:off x="0" y="3072329"/>
          <a:ext cx="2877439" cy="1461959"/>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dirty="0" smtClean="0"/>
            <a:t>Is the premises social housing?</a:t>
          </a:r>
          <a:endParaRPr lang="en-GB" sz="2400" kern="1200" dirty="0"/>
        </a:p>
      </dsp:txBody>
      <dsp:txXfrm>
        <a:off x="71367" y="3143696"/>
        <a:ext cx="2734705" cy="13192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8821D-C542-43ED-BA05-7D83216DF1F2}">
      <dsp:nvSpPr>
        <dsp:cNvPr id="0" name=""/>
        <dsp:cNvSpPr/>
      </dsp:nvSpPr>
      <dsp:spPr>
        <a:xfrm>
          <a:off x="1208019"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1245858" y="39991"/>
        <a:ext cx="2508127" cy="1216224"/>
      </dsp:txXfrm>
    </dsp:sp>
    <dsp:sp modelId="{69B98830-118A-4A3B-90D2-E907F0003FB7}">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A612B-39E5-4756-B881-B86C9FCDB494}">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1762619" y="1654869"/>
        <a:ext cx="1991366" cy="1216224"/>
      </dsp:txXfrm>
    </dsp:sp>
    <dsp:sp modelId="{28B9A335-2A73-4353-9717-81A7DA65F6DF}">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A1129-DBAE-4059-A4EB-1861088D2ECA}">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1762619" y="3269747"/>
        <a:ext cx="1991366" cy="1216224"/>
      </dsp:txXfrm>
    </dsp:sp>
    <dsp:sp modelId="{40F2B24A-86F8-449D-A917-CB391F3123D2}">
      <dsp:nvSpPr>
        <dsp:cNvPr id="0" name=""/>
        <dsp:cNvSpPr/>
      </dsp:nvSpPr>
      <dsp:spPr>
        <a:xfrm>
          <a:off x="4437775"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475614" y="39991"/>
        <a:ext cx="2508127" cy="1216224"/>
      </dsp:txXfrm>
    </dsp:sp>
    <dsp:sp modelId="{D8386921-E710-4D37-B9D0-0D83B2FF9CA1}">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F93E7-198B-49F3-BB93-7FDBEADB42C0}">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4992375" y="1654869"/>
        <a:ext cx="1991366" cy="1216224"/>
      </dsp:txXfrm>
    </dsp:sp>
    <dsp:sp modelId="{EA2BD3E5-D92F-49BD-AD1C-4F3590FDAF9A}">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35EBDA-A683-48B2-B43E-69C9E4C7496A}">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4992375" y="3269747"/>
        <a:ext cx="1991366" cy="12162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9965A-90A8-4B0A-862A-E2730FC960DB}">
      <dsp:nvSpPr>
        <dsp:cNvPr id="0" name=""/>
        <dsp:cNvSpPr/>
      </dsp:nvSpPr>
      <dsp:spPr>
        <a:xfrm>
          <a:off x="0" y="0"/>
          <a:ext cx="3456384" cy="51283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kern="1200" dirty="0" smtClean="0"/>
            <a:t>Energy efficiency measures</a:t>
          </a:r>
          <a:endParaRPr lang="en-GB" sz="3600" kern="1200" dirty="0"/>
        </a:p>
      </dsp:txBody>
      <dsp:txXfrm>
        <a:off x="0" y="0"/>
        <a:ext cx="3456384" cy="1538503"/>
      </dsp:txXfrm>
    </dsp:sp>
    <dsp:sp modelId="{35F002E6-B6DB-4E47-8D62-C3F1F8870FEC}">
      <dsp:nvSpPr>
        <dsp:cNvPr id="0" name=""/>
        <dsp:cNvSpPr/>
      </dsp:nvSpPr>
      <dsp:spPr>
        <a:xfrm>
          <a:off x="345638" y="1538628"/>
          <a:ext cx="2765107" cy="7470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GB" sz="2200" kern="1200" dirty="0" smtClean="0"/>
            <a:t>Regular measures minimum</a:t>
          </a:r>
          <a:endParaRPr lang="en-GB" sz="2200" kern="1200" dirty="0"/>
        </a:p>
      </dsp:txBody>
      <dsp:txXfrm>
        <a:off x="367520" y="1560510"/>
        <a:ext cx="2721343" cy="703326"/>
      </dsp:txXfrm>
    </dsp:sp>
    <dsp:sp modelId="{A03E7B0F-8C83-4379-A3B7-3C5576DFD33E}">
      <dsp:nvSpPr>
        <dsp:cNvPr id="0" name=""/>
        <dsp:cNvSpPr/>
      </dsp:nvSpPr>
      <dsp:spPr>
        <a:xfrm>
          <a:off x="345638" y="2400655"/>
          <a:ext cx="2765107" cy="7470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GB" sz="2200" kern="1200" dirty="0" smtClean="0"/>
            <a:t>Party cavity wall insulation</a:t>
          </a:r>
          <a:endParaRPr lang="en-GB" sz="2200" kern="1200" dirty="0"/>
        </a:p>
      </dsp:txBody>
      <dsp:txXfrm>
        <a:off x="367520" y="2422537"/>
        <a:ext cx="2721343" cy="703326"/>
      </dsp:txXfrm>
    </dsp:sp>
    <dsp:sp modelId="{A9F65AF4-3C96-4137-8298-6F9BDB82FA79}">
      <dsp:nvSpPr>
        <dsp:cNvPr id="0" name=""/>
        <dsp:cNvSpPr/>
      </dsp:nvSpPr>
      <dsp:spPr>
        <a:xfrm>
          <a:off x="331232" y="4120228"/>
          <a:ext cx="2765107" cy="7470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GB" sz="2200" kern="1200" dirty="0" smtClean="0"/>
            <a:t>PAS</a:t>
          </a:r>
          <a:endParaRPr lang="en-GB" sz="2200" kern="1200" dirty="0"/>
        </a:p>
      </dsp:txBody>
      <dsp:txXfrm>
        <a:off x="353114" y="4142110"/>
        <a:ext cx="2721343" cy="703326"/>
      </dsp:txXfrm>
    </dsp:sp>
    <dsp:sp modelId="{E9884D9A-404F-484B-BC73-E278D861B0F1}">
      <dsp:nvSpPr>
        <dsp:cNvPr id="0" name=""/>
        <dsp:cNvSpPr/>
      </dsp:nvSpPr>
      <dsp:spPr>
        <a:xfrm>
          <a:off x="345638" y="3256135"/>
          <a:ext cx="2765107" cy="7470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GB" sz="2200" kern="1200" dirty="0" smtClean="0"/>
            <a:t>New build definition</a:t>
          </a:r>
          <a:endParaRPr lang="en-GB" sz="2200" kern="1200" dirty="0"/>
        </a:p>
      </dsp:txBody>
      <dsp:txXfrm>
        <a:off x="367520" y="3278017"/>
        <a:ext cx="2721343" cy="7033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933AA-56A0-4321-B2DE-A029AAD8458B}">
      <dsp:nvSpPr>
        <dsp:cNvPr id="0" name=""/>
        <dsp:cNvSpPr/>
      </dsp:nvSpPr>
      <dsp:spPr>
        <a:xfrm>
          <a:off x="1208019"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1245858" y="39991"/>
        <a:ext cx="2508127" cy="1216224"/>
      </dsp:txXfrm>
    </dsp:sp>
    <dsp:sp modelId="{71330B3F-BF73-4FC2-8ACB-2808942E3491}">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C028C1-0F4B-4361-9BE3-D8F60A4A75E4}">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1762619" y="1654869"/>
        <a:ext cx="1991366" cy="1216224"/>
      </dsp:txXfrm>
    </dsp:sp>
    <dsp:sp modelId="{7F52AD0C-DA7B-409C-BA74-2B9821F9349E}">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42C6B0-BB86-4498-84E1-B36E2CD9FDD8}">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1762619" y="3269747"/>
        <a:ext cx="1991366" cy="1216224"/>
      </dsp:txXfrm>
    </dsp:sp>
    <dsp:sp modelId="{B9EF59B3-2231-4FC8-9E9E-49010A7CFA24}">
      <dsp:nvSpPr>
        <dsp:cNvPr id="0" name=""/>
        <dsp:cNvSpPr/>
      </dsp:nvSpPr>
      <dsp:spPr>
        <a:xfrm>
          <a:off x="4437775"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475614" y="39991"/>
        <a:ext cx="2508127" cy="1216224"/>
      </dsp:txXfrm>
    </dsp:sp>
    <dsp:sp modelId="{78B2C150-9E2B-49C7-BCC6-42DB5B33E2EF}">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40920C-398B-4B2C-A90A-1C6BF1DD20E7}">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4992375" y="1654869"/>
        <a:ext cx="1991366" cy="1216224"/>
      </dsp:txXfrm>
    </dsp:sp>
    <dsp:sp modelId="{380D7001-B52A-4581-B60F-D96B7C92FFAC}">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FE3E4D-4787-4FDF-A571-5144C964407D}">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4992375" y="3269747"/>
        <a:ext cx="1991366" cy="12162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A5065D-845E-4276-A547-C637A2FFE18C}">
      <dsp:nvSpPr>
        <dsp:cNvPr id="0" name=""/>
        <dsp:cNvSpPr/>
      </dsp:nvSpPr>
      <dsp:spPr>
        <a:xfrm>
          <a:off x="0" y="0"/>
          <a:ext cx="3384376" cy="5328591"/>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4000" kern="1200" dirty="0" smtClean="0"/>
            <a:t>Administration</a:t>
          </a:r>
          <a:endParaRPr lang="en-GB" sz="4000" kern="1200" dirty="0"/>
        </a:p>
      </dsp:txBody>
      <dsp:txXfrm>
        <a:off x="0" y="0"/>
        <a:ext cx="3384376" cy="1598577"/>
      </dsp:txXfrm>
    </dsp:sp>
    <dsp:sp modelId="{656E20D0-CCAD-4209-A940-F6FD6F9BC7ED}">
      <dsp:nvSpPr>
        <dsp:cNvPr id="0" name=""/>
        <dsp:cNvSpPr/>
      </dsp:nvSpPr>
      <dsp:spPr>
        <a:xfrm>
          <a:off x="338437" y="1599585"/>
          <a:ext cx="2707500" cy="61644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GB" sz="1800" kern="1200" dirty="0" smtClean="0"/>
            <a:t>Automatic extensions</a:t>
          </a:r>
          <a:endParaRPr lang="en-GB" sz="1800" kern="1200" dirty="0"/>
        </a:p>
      </dsp:txBody>
      <dsp:txXfrm>
        <a:off x="356492" y="1617640"/>
        <a:ext cx="2671390" cy="580333"/>
      </dsp:txXfrm>
    </dsp:sp>
    <dsp:sp modelId="{54D94212-9514-4DCC-9012-CCB753E62DD5}">
      <dsp:nvSpPr>
        <dsp:cNvPr id="0" name=""/>
        <dsp:cNvSpPr/>
      </dsp:nvSpPr>
      <dsp:spPr>
        <a:xfrm>
          <a:off x="338437" y="2310866"/>
          <a:ext cx="2707500" cy="61644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GB" sz="1800" kern="1200" dirty="0" smtClean="0"/>
            <a:t>Removing recommendations</a:t>
          </a:r>
          <a:endParaRPr lang="en-GB" sz="1800" kern="1200" dirty="0"/>
        </a:p>
      </dsp:txBody>
      <dsp:txXfrm>
        <a:off x="356492" y="2328921"/>
        <a:ext cx="2671390" cy="580333"/>
      </dsp:txXfrm>
    </dsp:sp>
    <dsp:sp modelId="{0B983E9A-7A9F-4BC1-A230-E6A819073853}">
      <dsp:nvSpPr>
        <dsp:cNvPr id="0" name=""/>
        <dsp:cNvSpPr/>
      </dsp:nvSpPr>
      <dsp:spPr>
        <a:xfrm>
          <a:off x="338437" y="3022148"/>
          <a:ext cx="2707500" cy="61644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GB" sz="1800" kern="1200" dirty="0" smtClean="0"/>
            <a:t>Trading obligations</a:t>
          </a:r>
          <a:endParaRPr lang="en-GB" sz="1800" kern="1200" dirty="0"/>
        </a:p>
      </dsp:txBody>
      <dsp:txXfrm>
        <a:off x="356492" y="3040203"/>
        <a:ext cx="2671390" cy="580333"/>
      </dsp:txXfrm>
    </dsp:sp>
    <dsp:sp modelId="{9DF5DC15-D5D2-4FE7-B603-7B116D12E9F0}">
      <dsp:nvSpPr>
        <dsp:cNvPr id="0" name=""/>
        <dsp:cNvSpPr/>
      </dsp:nvSpPr>
      <dsp:spPr>
        <a:xfrm>
          <a:off x="338437" y="3733429"/>
          <a:ext cx="2707500" cy="61644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GB" sz="1800" kern="1200" dirty="0" smtClean="0"/>
            <a:t>Evidencing pre-existing loft insulation</a:t>
          </a:r>
          <a:endParaRPr lang="en-GB" sz="1800" kern="1200" dirty="0"/>
        </a:p>
      </dsp:txBody>
      <dsp:txXfrm>
        <a:off x="356492" y="3751484"/>
        <a:ext cx="2671390" cy="580333"/>
      </dsp:txXfrm>
    </dsp:sp>
    <dsp:sp modelId="{4A9B69D8-BCB1-4663-9D6A-0EE1E5135E45}">
      <dsp:nvSpPr>
        <dsp:cNvPr id="0" name=""/>
        <dsp:cNvSpPr/>
      </dsp:nvSpPr>
      <dsp:spPr>
        <a:xfrm>
          <a:off x="338437" y="4444710"/>
          <a:ext cx="2707500" cy="61644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GB" sz="1800" kern="1200" dirty="0" smtClean="0"/>
            <a:t>Evidencing non-gas fuelled premises</a:t>
          </a:r>
          <a:endParaRPr lang="en-GB" sz="1800" kern="1200" dirty="0"/>
        </a:p>
      </dsp:txBody>
      <dsp:txXfrm>
        <a:off x="356492" y="4462765"/>
        <a:ext cx="2671390" cy="58033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custDataLst>
              <p:tags r:id="rId2"/>
            </p:custDataLst>
          </p:nvPr>
        </p:nvSpPr>
        <p:spPr>
          <a:xfrm>
            <a:off x="0" y="0"/>
            <a:ext cx="6805613" cy="497205"/>
          </a:xfrm>
          <a:prstGeom prst="rect">
            <a:avLst/>
          </a:prstGeom>
        </p:spPr>
        <p:txBody>
          <a:bodyPr vert="horz" lIns="91440" tIns="45720" rIns="91440" bIns="45720" rtlCol="0"/>
          <a:lstStyle>
            <a:lvl1pPr algn="l">
              <a:defRPr sz="1200"/>
            </a:lvl1pPr>
          </a:lstStyle>
          <a:p>
            <a:pPr algn="ctr"/>
            <a:endParaRPr lang="en-GB" dirty="0"/>
          </a:p>
        </p:txBody>
      </p:sp>
      <p:sp>
        <p:nvSpPr>
          <p:cNvPr id="3" name="Date Placeholder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D889A180-ACA3-40A0-8E1B-DCAD19F424E2}" type="datetimeFigureOut">
              <a:rPr lang="en-GB" smtClean="0"/>
              <a:t>02/11/2016</a:t>
            </a:fld>
            <a:endParaRPr lang="en-GB" dirty="0"/>
          </a:p>
        </p:txBody>
      </p:sp>
      <p:sp>
        <p:nvSpPr>
          <p:cNvPr id="4" name="Footer Placeholder 3"/>
          <p:cNvSpPr>
            <a:spLocks noGrp="1"/>
          </p:cNvSpPr>
          <p:nvPr>
            <p:ph type="ftr" sz="quarter" idx="2"/>
            <p:custDataLst>
              <p:tags r:id="rId3"/>
            </p:custDataLst>
          </p:nvPr>
        </p:nvSpPr>
        <p:spPr>
          <a:xfrm>
            <a:off x="0" y="9445169"/>
            <a:ext cx="6805613" cy="497205"/>
          </a:xfrm>
          <a:prstGeom prst="rect">
            <a:avLst/>
          </a:prstGeom>
        </p:spPr>
        <p:txBody>
          <a:bodyPr vert="horz" lIns="91440" tIns="45720" rIns="91440" bIns="45720" rtlCol="0" anchor="b"/>
          <a:lstStyle>
            <a:lvl1pPr algn="l">
              <a:defRPr sz="1200"/>
            </a:lvl1pPr>
          </a:lstStyle>
          <a:p>
            <a:pPr algn="r"/>
            <a:r>
              <a:rPr lang="en-GB" sz="900" smtClean="0">
                <a:solidFill>
                  <a:srgbClr val="000000"/>
                </a:solidFill>
                <a:latin typeface="Verdana"/>
              </a:rPr>
              <a:t>        </a:t>
            </a:r>
            <a:r>
              <a:rPr lang="en-GB" sz="1100" smtClean="0">
                <a:solidFill>
                  <a:srgbClr val="000000"/>
                </a:solidFill>
                <a:latin typeface="Calibri"/>
              </a:rPr>
              <a:t>
</a:t>
            </a:r>
            <a:r>
              <a:rPr lang="en-GB" sz="900" smtClean="0">
                <a:solidFill>
                  <a:srgbClr val="000000"/>
                </a:solidFill>
                <a:latin typeface="Verdana"/>
              </a:rPr>
              <a:t>  </a:t>
            </a:r>
            <a:endParaRPr lang="en-GB" sz="900" dirty="0">
              <a:solidFill>
                <a:srgbClr val="000000"/>
              </a:solidFill>
              <a:latin typeface="Verdana"/>
            </a:endParaRPr>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650A5AC7-6974-485F-A5E1-F062D9EDEFA6}" type="slidenum">
              <a:rPr lang="en-GB" smtClean="0"/>
              <a:t>‹#›</a:t>
            </a:fld>
            <a:endParaRPr lang="en-GB" dirty="0"/>
          </a:p>
        </p:txBody>
      </p:sp>
    </p:spTree>
    <p:extLst>
      <p:ext uri="{BB962C8B-B14F-4D97-AF65-F5344CB8AC3E}">
        <p14:creationId xmlns:p14="http://schemas.microsoft.com/office/powerpoint/2010/main" val="276474967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custDataLst>
              <p:tags r:id="rId2"/>
            </p:custDataLst>
          </p:nvPr>
        </p:nvSpPr>
        <p:spPr>
          <a:xfrm>
            <a:off x="0" y="0"/>
            <a:ext cx="6805613" cy="497205"/>
          </a:xfrm>
          <a:prstGeom prst="rect">
            <a:avLst/>
          </a:prstGeom>
        </p:spPr>
        <p:txBody>
          <a:bodyPr vert="horz" lIns="91440" tIns="45720" rIns="91440" bIns="45720" rtlCol="0"/>
          <a:lstStyle>
            <a:lvl1pPr algn="ctr">
              <a:defRPr lang="en-GB"/>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D6B1994-1F8E-45AF-8A70-38D667C8E5D7}" type="datetimeFigureOut">
              <a:rPr lang="en-GB" smtClean="0"/>
              <a:t>02/11/2016</a:t>
            </a:fld>
            <a:endParaRPr lang="en-GB" dirty="0"/>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custDataLst>
              <p:tags r:id="rId3"/>
            </p:custDataLst>
          </p:nvPr>
        </p:nvSpPr>
        <p:spPr>
          <a:xfrm>
            <a:off x="0" y="9445169"/>
            <a:ext cx="6805613" cy="497205"/>
          </a:xfrm>
          <a:prstGeom prst="rect">
            <a:avLst/>
          </a:prstGeom>
        </p:spPr>
        <p:txBody>
          <a:bodyPr vert="horz" lIns="91440" tIns="45720" rIns="91440" bIns="45720" rtlCol="0" anchor="b"/>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D6B53B95-1D80-4302-972E-A4D787B3D003}" type="slidenum">
              <a:rPr lang="en-GB" smtClean="0"/>
              <a:t>‹#›</a:t>
            </a:fld>
            <a:endParaRPr lang="en-GB" dirty="0"/>
          </a:p>
        </p:txBody>
      </p:sp>
    </p:spTree>
    <p:extLst>
      <p:ext uri="{BB962C8B-B14F-4D97-AF65-F5344CB8AC3E}">
        <p14:creationId xmlns:p14="http://schemas.microsoft.com/office/powerpoint/2010/main" val="2586697247"/>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67.xml"/><Relationship Id="rId1" Type="http://schemas.openxmlformats.org/officeDocument/2006/relationships/tags" Target="../tags/tag66.xml"/><Relationship Id="rId4"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70.xml"/><Relationship Id="rId1" Type="http://schemas.openxmlformats.org/officeDocument/2006/relationships/tags" Target="../tags/tag69.xml"/><Relationship Id="rId4"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73.xml"/><Relationship Id="rId1" Type="http://schemas.openxmlformats.org/officeDocument/2006/relationships/tags" Target="../tags/tag72.xml"/><Relationship Id="rId4"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79.xml"/><Relationship Id="rId1" Type="http://schemas.openxmlformats.org/officeDocument/2006/relationships/tags" Target="../tags/tag78.xml"/><Relationship Id="rId4"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88.xml"/><Relationship Id="rId1" Type="http://schemas.openxmlformats.org/officeDocument/2006/relationships/tags" Target="../tags/tag87.xml"/><Relationship Id="rId4"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4.xml"/><Relationship Id="rId1" Type="http://schemas.openxmlformats.org/officeDocument/2006/relationships/tags" Target="../tags/tag93.xml"/><Relationship Id="rId4"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0.xml"/><Relationship Id="rId1" Type="http://schemas.openxmlformats.org/officeDocument/2006/relationships/tags" Target="../tags/tag99.xml"/><Relationship Id="rId4"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3.xml"/><Relationship Id="rId1" Type="http://schemas.openxmlformats.org/officeDocument/2006/relationships/tags" Target="../tags/tag102.xml"/><Relationship Id="rId4"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6.xml"/><Relationship Id="rId1" Type="http://schemas.openxmlformats.org/officeDocument/2006/relationships/tags" Target="../tags/tag105.xml"/><Relationship Id="rId4"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9.xml"/><Relationship Id="rId1" Type="http://schemas.openxmlformats.org/officeDocument/2006/relationships/tags" Target="../tags/tag108.xml"/><Relationship Id="rId4"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2.xml"/><Relationship Id="rId1" Type="http://schemas.openxmlformats.org/officeDocument/2006/relationships/tags" Target="../tags/tag111.xml"/><Relationship Id="rId4"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5.xml"/><Relationship Id="rId1" Type="http://schemas.openxmlformats.org/officeDocument/2006/relationships/tags" Target="../tags/tag114.xml"/><Relationship Id="rId4"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8.xml"/><Relationship Id="rId1" Type="http://schemas.openxmlformats.org/officeDocument/2006/relationships/tags" Target="../tags/tag117.xml"/><Relationship Id="rId4"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1.xml"/><Relationship Id="rId1" Type="http://schemas.openxmlformats.org/officeDocument/2006/relationships/tags" Target="../tags/tag120.xml"/><Relationship Id="rId4"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4.xml"/><Relationship Id="rId1" Type="http://schemas.openxmlformats.org/officeDocument/2006/relationships/tags" Target="../tags/tag123.xml"/><Relationship Id="rId4"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7.xml"/><Relationship Id="rId1" Type="http://schemas.openxmlformats.org/officeDocument/2006/relationships/tags" Target="../tags/tag126.xml"/><Relationship Id="rId4"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0.xml"/><Relationship Id="rId1" Type="http://schemas.openxmlformats.org/officeDocument/2006/relationships/tags" Target="../tags/tag129.xml"/><Relationship Id="rId4"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3.xml"/><Relationship Id="rId1" Type="http://schemas.openxmlformats.org/officeDocument/2006/relationships/tags" Target="../tags/tag132.xml"/><Relationship Id="rId4"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6.xml"/><Relationship Id="rId1" Type="http://schemas.openxmlformats.org/officeDocument/2006/relationships/tags" Target="../tags/tag135.xml"/><Relationship Id="rId4"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9.xml"/><Relationship Id="rId1" Type="http://schemas.openxmlformats.org/officeDocument/2006/relationships/tags" Target="../tags/tag138.xml"/><Relationship Id="rId4"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2.xml"/><Relationship Id="rId1" Type="http://schemas.openxmlformats.org/officeDocument/2006/relationships/tags" Target="../tags/tag141.xml"/><Relationship Id="rId4" Type="http://schemas.openxmlformats.org/officeDocument/2006/relationships/slide" Target="../slides/slide42.xml"/></Relationships>
</file>

<file path=ppt/notesSlides/_rels/notesSlide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a:t>
            </a:fld>
            <a:endParaRPr lang="en-GB" dirty="0"/>
          </a:p>
        </p:txBody>
      </p:sp>
    </p:spTree>
    <p:extLst>
      <p:ext uri="{BB962C8B-B14F-4D97-AF65-F5344CB8AC3E}">
        <p14:creationId xmlns:p14="http://schemas.microsoft.com/office/powerpoint/2010/main" val="3425324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10</a:t>
            </a:fld>
            <a:endParaRPr lang="en-GB" dirty="0"/>
          </a:p>
        </p:txBody>
      </p:sp>
    </p:spTree>
    <p:extLst>
      <p:ext uri="{BB962C8B-B14F-4D97-AF65-F5344CB8AC3E}">
        <p14:creationId xmlns:p14="http://schemas.microsoft.com/office/powerpoint/2010/main" val="25008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11</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12</a:t>
            </a:fld>
            <a:endParaRPr lang="en-GB" dirty="0"/>
          </a:p>
        </p:txBody>
      </p:sp>
    </p:spTree>
    <p:extLst>
      <p:ext uri="{BB962C8B-B14F-4D97-AF65-F5344CB8AC3E}">
        <p14:creationId xmlns:p14="http://schemas.microsoft.com/office/powerpoint/2010/main" val="1357870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13</a:t>
            </a:fld>
            <a:endParaRPr lang="en-GB" dirty="0"/>
          </a:p>
        </p:txBody>
      </p:sp>
    </p:spTree>
    <p:extLst>
      <p:ext uri="{BB962C8B-B14F-4D97-AF65-F5344CB8AC3E}">
        <p14:creationId xmlns:p14="http://schemas.microsoft.com/office/powerpoint/2010/main" val="1337396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14</a:t>
            </a:fld>
            <a:endParaRPr lang="en-GB" dirty="0"/>
          </a:p>
        </p:txBody>
      </p:sp>
    </p:spTree>
    <p:extLst>
      <p:ext uri="{BB962C8B-B14F-4D97-AF65-F5344CB8AC3E}">
        <p14:creationId xmlns:p14="http://schemas.microsoft.com/office/powerpoint/2010/main" val="3205835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15</a:t>
            </a:fld>
            <a:endParaRPr lang="en-GB" dirty="0"/>
          </a:p>
        </p:txBody>
      </p:sp>
    </p:spTree>
    <p:extLst>
      <p:ext uri="{BB962C8B-B14F-4D97-AF65-F5344CB8AC3E}">
        <p14:creationId xmlns:p14="http://schemas.microsoft.com/office/powerpoint/2010/main" val="1753818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16</a:t>
            </a:fld>
            <a:endParaRPr lang="en-GB" dirty="0"/>
          </a:p>
        </p:txBody>
      </p:sp>
    </p:spTree>
    <p:extLst>
      <p:ext uri="{BB962C8B-B14F-4D97-AF65-F5344CB8AC3E}">
        <p14:creationId xmlns:p14="http://schemas.microsoft.com/office/powerpoint/2010/main" val="1775532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17</a:t>
            </a:fld>
            <a:endParaRPr lang="en-GB" dirty="0"/>
          </a:p>
        </p:txBody>
      </p:sp>
    </p:spTree>
    <p:extLst>
      <p:ext uri="{BB962C8B-B14F-4D97-AF65-F5344CB8AC3E}">
        <p14:creationId xmlns:p14="http://schemas.microsoft.com/office/powerpoint/2010/main" val="690267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18</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19</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1093413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20</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21</a:t>
            </a:fld>
            <a:endParaRPr lang="en-GB" dirty="0"/>
          </a:p>
        </p:txBody>
      </p:sp>
    </p:spTree>
    <p:extLst>
      <p:ext uri="{BB962C8B-B14F-4D97-AF65-F5344CB8AC3E}">
        <p14:creationId xmlns:p14="http://schemas.microsoft.com/office/powerpoint/2010/main" val="28988030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22</a:t>
            </a:fld>
            <a:endParaRPr lang="en-GB" dirty="0"/>
          </a:p>
        </p:txBody>
      </p:sp>
    </p:spTree>
    <p:extLst>
      <p:ext uri="{BB962C8B-B14F-4D97-AF65-F5344CB8AC3E}">
        <p14:creationId xmlns:p14="http://schemas.microsoft.com/office/powerpoint/2010/main" val="1727295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23</a:t>
            </a:fld>
            <a:endParaRPr lang="en-GB" dirty="0"/>
          </a:p>
        </p:txBody>
      </p:sp>
    </p:spTree>
    <p:extLst>
      <p:ext uri="{BB962C8B-B14F-4D97-AF65-F5344CB8AC3E}">
        <p14:creationId xmlns:p14="http://schemas.microsoft.com/office/powerpoint/2010/main" val="16099400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24</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smtClean="0">
              <a:solidFill>
                <a:schemeClr val="tx1"/>
              </a:solidFill>
              <a:latin typeface="+mn-lt"/>
              <a:ea typeface="+mn-ea"/>
              <a:cs typeface="+mn-cs"/>
            </a:endParaRPr>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25</a:t>
            </a:fld>
            <a:endParaRPr lang="en-GB" dirty="0"/>
          </a:p>
        </p:txBody>
      </p:sp>
    </p:spTree>
    <p:extLst>
      <p:ext uri="{BB962C8B-B14F-4D97-AF65-F5344CB8AC3E}">
        <p14:creationId xmlns:p14="http://schemas.microsoft.com/office/powerpoint/2010/main" val="35453920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26</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27</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28</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29</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30</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31</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32</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33</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34</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35</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smtClean="0">
              <a:solidFill>
                <a:schemeClr val="tx1"/>
              </a:solidFill>
              <a:latin typeface="+mn-lt"/>
              <a:ea typeface="+mn-ea"/>
              <a:cs typeface="+mn-cs"/>
            </a:endParaRPr>
          </a:p>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36</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37</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38</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39</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4</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40</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41</a:t>
            </a:fld>
            <a:endParaRPr lang="en-GB" dirty="0"/>
          </a:p>
        </p:txBody>
      </p:sp>
    </p:spTree>
    <p:extLst>
      <p:ext uri="{BB962C8B-B14F-4D97-AF65-F5344CB8AC3E}">
        <p14:creationId xmlns:p14="http://schemas.microsoft.com/office/powerpoint/2010/main" val="6543582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solidFill>
                  <a:prstClr val="black"/>
                </a:solidFill>
              </a:rPr>
              <a:pPr/>
              <a:t>42</a:t>
            </a:fld>
            <a:endParaRPr lang="en-GB" dirty="0">
              <a:solidFill>
                <a:prstClr val="black"/>
              </a:solidFill>
            </a:endParaRPr>
          </a:p>
        </p:txBody>
      </p:sp>
    </p:spTree>
    <p:extLst>
      <p:ext uri="{BB962C8B-B14F-4D97-AF65-F5344CB8AC3E}">
        <p14:creationId xmlns:p14="http://schemas.microsoft.com/office/powerpoint/2010/main" val="65435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5</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6</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7</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8</a:t>
            </a:fld>
            <a:endParaRPr lang="en-GB" dirty="0"/>
          </a:p>
        </p:txBody>
      </p:sp>
    </p:spTree>
    <p:extLst>
      <p:ext uri="{BB962C8B-B14F-4D97-AF65-F5344CB8AC3E}">
        <p14:creationId xmlns:p14="http://schemas.microsoft.com/office/powerpoint/2010/main" val="2109341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hidden="1"/>
          <p:cNvSpPr>
            <a:spLocks noGrp="1"/>
          </p:cNvSpPr>
          <p:nvPr>
            <p:ph type="hdr" sz="quarter" idx="10"/>
            <p:custDataLst>
              <p:tags r:id="rId1"/>
            </p:custDataLst>
          </p:nvPr>
        </p:nvSpPr>
        <p:spPr>
          <a:xfrm>
            <a:off x="0" y="0"/>
            <a:ext cx="6805613" cy="497205"/>
          </a:xfrm>
        </p:spPr>
        <p:txBody>
          <a:bodyPr/>
          <a:lstStyle/>
          <a:p>
            <a:endParaRPr lang="en-GB" dirty="0"/>
          </a:p>
        </p:txBody>
      </p:sp>
      <p:sp>
        <p:nvSpPr>
          <p:cNvPr id="5" name="Footer Placeholder 4"/>
          <p:cNvSpPr>
            <a:spLocks noGrp="1"/>
          </p:cNvSpPr>
          <p:nvPr>
            <p:ph type="ftr" sz="quarter" idx="11"/>
            <p:custDataLst>
              <p:tags r:id="rId2"/>
            </p:custDataLst>
          </p:nvPr>
        </p:nvSpPr>
        <p:spPr>
          <a:xfrm>
            <a:off x="0" y="9445169"/>
            <a:ext cx="6805613" cy="497205"/>
          </a:xfrm>
        </p:spPr>
        <p:txBody>
          <a:bodyPr/>
          <a:lstStyle/>
          <a:p>
            <a:r>
              <a:rPr lang="en-GB" smtClean="0"/>
              <a:t>        </a:t>
            </a:r>
            <a:r>
              <a:rPr lang="en-GB" sz="1100" smtClean="0">
                <a:latin typeface="Calibri"/>
              </a:rPr>
              <a:t>
</a:t>
            </a:r>
            <a:r>
              <a:rPr lang="en-GB" smtClean="0"/>
              <a:t>  </a:t>
            </a:r>
            <a:endParaRPr lang="en-GB" dirty="0"/>
          </a:p>
        </p:txBody>
      </p:sp>
      <p:sp>
        <p:nvSpPr>
          <p:cNvPr id="6" name="Slide Number Placeholder 5"/>
          <p:cNvSpPr>
            <a:spLocks noGrp="1"/>
          </p:cNvSpPr>
          <p:nvPr>
            <p:ph type="sldNum" sz="quarter" idx="12"/>
          </p:nvPr>
        </p:nvSpPr>
        <p:spPr/>
        <p:txBody>
          <a:bodyPr/>
          <a:lstStyle/>
          <a:p>
            <a:fld id="{D6B53B95-1D80-4302-972E-A4D787B3D003}" type="slidenum">
              <a:rPr lang="en-GB" smtClean="0"/>
              <a:t>9</a:t>
            </a:fld>
            <a:endParaRPr lang="en-GB" dirty="0"/>
          </a:p>
        </p:txBody>
      </p:sp>
    </p:spTree>
    <p:extLst>
      <p:ext uri="{BB962C8B-B14F-4D97-AF65-F5344CB8AC3E}">
        <p14:creationId xmlns:p14="http://schemas.microsoft.com/office/powerpoint/2010/main" val="38356283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5" name="Footer Placeholder 4"/>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339902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5" name="Footer Placeholder 4"/>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307662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5" name="Footer Placeholder 4"/>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436076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5" name="Footer Placeholder 4"/>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136383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5" name="Footer Placeholder 4"/>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327962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6" name="Footer Placeholder 5"/>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7" name="Slide Number Placeholder 6"/>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189818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8" name="Footer Placeholder 7"/>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9" name="Slide Number Placeholder 8"/>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195593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5" name="Slide Number Placeholder 4"/>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21117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3" name="Footer Placeholder 2"/>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4" name="Slide Number Placeholder 3"/>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199927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6" name="Footer Placeholder 5"/>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7" name="Slide Number Placeholder 6"/>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197550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0784-B71D-4575-ABC4-129F16ED6EA6}" type="datetimeFigureOut">
              <a:rPr lang="en-GB" smtClean="0"/>
              <a:t>02/11/2016</a:t>
            </a:fld>
            <a:endParaRPr lang="en-GB" dirty="0"/>
          </a:p>
        </p:txBody>
      </p:sp>
      <p:sp>
        <p:nvSpPr>
          <p:cNvPr id="6" name="Footer Placeholder 5"/>
          <p:cNvSpPr>
            <a:spLocks noGrp="1"/>
          </p:cNvSpPr>
          <p:nvPr>
            <p:ph type="ftr" sz="quarter" idx="11"/>
            <p:custDataLst>
              <p:tags r:id="rId1"/>
            </p:custDataLst>
          </p:nvPr>
        </p:nvSpPr>
        <p:spPr>
          <a:xfrm>
            <a:off x="0" y="6356350"/>
            <a:ext cx="9144000" cy="365125"/>
          </a:xfrm>
        </p:spPr>
        <p:txBody>
          <a:bodyP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7" name="Slide Number Placeholder 6"/>
          <p:cNvSpPr>
            <a:spLocks noGrp="1"/>
          </p:cNvSpPr>
          <p:nvPr>
            <p:ph type="sldNum" sz="quarter" idx="12"/>
          </p:nvPr>
        </p:nvSpPr>
        <p:spPr/>
        <p:txBody>
          <a:bodyPr/>
          <a:lstStyle/>
          <a:p>
            <a:fld id="{766027C9-86F0-4133-9C59-65DE1EBAE486}" type="slidenum">
              <a:rPr lang="en-GB" smtClean="0"/>
              <a:t>‹#›</a:t>
            </a:fld>
            <a:endParaRPr lang="en-GB" dirty="0"/>
          </a:p>
        </p:txBody>
      </p:sp>
    </p:spTree>
    <p:extLst>
      <p:ext uri="{BB962C8B-B14F-4D97-AF65-F5344CB8AC3E}">
        <p14:creationId xmlns:p14="http://schemas.microsoft.com/office/powerpoint/2010/main" val="2521906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B0784-B71D-4575-ABC4-129F16ED6EA6}" type="datetimeFigureOut">
              <a:rPr lang="en-GB" smtClean="0"/>
              <a:t>02/11/2016</a:t>
            </a:fld>
            <a:endParaRPr lang="en-GB" dirty="0"/>
          </a:p>
        </p:txBody>
      </p:sp>
      <p:sp>
        <p:nvSpPr>
          <p:cNvPr id="5" name="Footer Placeholder 4"/>
          <p:cNvSpPr>
            <a:spLocks noGrp="1"/>
          </p:cNvSpPr>
          <p:nvPr>
            <p:ph type="ftr" sz="quarter" idx="3"/>
            <p:custDataLst>
              <p:tags r:id="rId13"/>
            </p:custDataLst>
          </p:nvPr>
        </p:nvSpPr>
        <p:spPr>
          <a:xfrm>
            <a:off x="0" y="6356350"/>
            <a:ext cx="9144000" cy="365125"/>
          </a:xfrm>
          <a:prstGeom prst="rect">
            <a:avLst/>
          </a:prstGeom>
        </p:spPr>
        <p:txBody>
          <a:bodyPr vert="horz" lIns="91440" tIns="45720" rIns="91440" bIns="45720" rtlCol="0" anchor="ctr"/>
          <a:lstStyle>
            <a:lvl1pPr algn="r">
              <a:defRPr lang="en-GB" sz="900" b="0" i="0" u="none">
                <a:solidFill>
                  <a:srgbClr val="000000"/>
                </a:solidFill>
                <a:latin typeface="Verdana"/>
              </a:defRPr>
            </a:lvl1pPr>
          </a:lstStyle>
          <a:p>
            <a:r>
              <a:rPr lang="en-GB" smtClean="0"/>
              <a:t>        </a:t>
            </a:r>
            <a:r>
              <a:rPr lang="en-GB" sz="1100" smtClean="0">
                <a:latin typeface="Calibri"/>
              </a:rPr>
              <a:t>
</a:t>
            </a:r>
            <a:r>
              <a:rPr lang="en-GB" smtClean="0"/>
              <a:t>  </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027C9-86F0-4133-9C59-65DE1EBAE486}" type="slidenum">
              <a:rPr lang="en-GB" smtClean="0"/>
              <a:t>‹#›</a:t>
            </a:fld>
            <a:endParaRPr lang="en-GB" dirty="0"/>
          </a:p>
        </p:txBody>
      </p:sp>
    </p:spTree>
    <p:extLst>
      <p:ext uri="{BB962C8B-B14F-4D97-AF65-F5344CB8AC3E}">
        <p14:creationId xmlns:p14="http://schemas.microsoft.com/office/powerpoint/2010/main" val="2885884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notesSlide" Target="../notesSlides/notesSlide10.xml"/><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tags" Target="../tags/tag44.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7.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notesSlide" Target="../notesSlides/notesSlide13.xml"/><Relationship Id="rId7" Type="http://schemas.openxmlformats.org/officeDocument/2006/relationships/diagramQuickStyle" Target="../diagrams/quickStyle3.xml"/><Relationship Id="rId2" Type="http://schemas.openxmlformats.org/officeDocument/2006/relationships/slideLayout" Target="../slideLayouts/slideLayout2.xml"/><Relationship Id="rId1" Type="http://schemas.openxmlformats.org/officeDocument/2006/relationships/tags" Target="../tags/tag53.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59.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65.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microsoft.com/office/2007/relationships/diagramDrawing" Target="../diagrams/drawing4.xml"/><Relationship Id="rId13" Type="http://schemas.openxmlformats.org/officeDocument/2006/relationships/diagramColors" Target="../diagrams/colors5.xml"/><Relationship Id="rId3" Type="http://schemas.openxmlformats.org/officeDocument/2006/relationships/notesSlide" Target="../notesSlides/notesSlide18.xml"/><Relationship Id="rId7" Type="http://schemas.openxmlformats.org/officeDocument/2006/relationships/diagramColors" Target="../diagrams/colors4.xml"/><Relationship Id="rId12" Type="http://schemas.openxmlformats.org/officeDocument/2006/relationships/diagramQuickStyle" Target="../diagrams/quickStyle5.xml"/><Relationship Id="rId2" Type="http://schemas.openxmlformats.org/officeDocument/2006/relationships/slideLayout" Target="../slideLayouts/slideLayout2.xml"/><Relationship Id="rId1" Type="http://schemas.openxmlformats.org/officeDocument/2006/relationships/tags" Target="../tags/tag68.xml"/><Relationship Id="rId6" Type="http://schemas.openxmlformats.org/officeDocument/2006/relationships/diagramQuickStyle" Target="../diagrams/quickStyle4.xml"/><Relationship Id="rId11" Type="http://schemas.openxmlformats.org/officeDocument/2006/relationships/diagramLayout" Target="../diagrams/layout5.xml"/><Relationship Id="rId5" Type="http://schemas.openxmlformats.org/officeDocument/2006/relationships/diagramLayout" Target="../diagrams/layout4.xml"/><Relationship Id="rId10" Type="http://schemas.openxmlformats.org/officeDocument/2006/relationships/diagramData" Target="../diagrams/data5.xml"/><Relationship Id="rId4" Type="http://schemas.openxmlformats.org/officeDocument/2006/relationships/diagramData" Target="../diagrams/data4.xml"/><Relationship Id="rId9" Type="http://schemas.openxmlformats.org/officeDocument/2006/relationships/image" Target="../media/image2.png"/><Relationship Id="rId14" Type="http://schemas.microsoft.com/office/2007/relationships/diagramDrawing" Target="../diagrams/drawing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74.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7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microsoft.com/office/2007/relationships/diagramDrawing" Target="../diagrams/drawing6.xml"/><Relationship Id="rId13" Type="http://schemas.openxmlformats.org/officeDocument/2006/relationships/diagramColors" Target="../diagrams/colors7.xml"/><Relationship Id="rId3" Type="http://schemas.openxmlformats.org/officeDocument/2006/relationships/notesSlide" Target="../notesSlides/notesSlide22.xml"/><Relationship Id="rId7" Type="http://schemas.openxmlformats.org/officeDocument/2006/relationships/diagramColors" Target="../diagrams/colors6.xml"/><Relationship Id="rId12" Type="http://schemas.openxmlformats.org/officeDocument/2006/relationships/diagramQuickStyle" Target="../diagrams/quickStyle7.xml"/><Relationship Id="rId2" Type="http://schemas.openxmlformats.org/officeDocument/2006/relationships/slideLayout" Target="../slideLayouts/slideLayout2.xml"/><Relationship Id="rId1" Type="http://schemas.openxmlformats.org/officeDocument/2006/relationships/tags" Target="../tags/tag80.xml"/><Relationship Id="rId6" Type="http://schemas.openxmlformats.org/officeDocument/2006/relationships/diagramQuickStyle" Target="../diagrams/quickStyle6.xml"/><Relationship Id="rId11" Type="http://schemas.openxmlformats.org/officeDocument/2006/relationships/diagramLayout" Target="../diagrams/layout7.xml"/><Relationship Id="rId5" Type="http://schemas.openxmlformats.org/officeDocument/2006/relationships/diagramLayout" Target="../diagrams/layout6.xml"/><Relationship Id="rId10" Type="http://schemas.openxmlformats.org/officeDocument/2006/relationships/diagramData" Target="../diagrams/data7.xml"/><Relationship Id="rId4" Type="http://schemas.openxmlformats.org/officeDocument/2006/relationships/diagramData" Target="../diagrams/data6.xml"/><Relationship Id="rId9" Type="http://schemas.openxmlformats.org/officeDocument/2006/relationships/image" Target="../media/image2.png"/><Relationship Id="rId14" Type="http://schemas.microsoft.com/office/2007/relationships/diagramDrawing" Target="../diagrams/drawing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83.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86.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89.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9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95.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98.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microsoft.com/office/2007/relationships/diagramDrawing" Target="../diagrams/drawing8.xml"/><Relationship Id="rId13" Type="http://schemas.openxmlformats.org/officeDocument/2006/relationships/diagramColors" Target="../diagrams/colors9.xml"/><Relationship Id="rId3" Type="http://schemas.openxmlformats.org/officeDocument/2006/relationships/notesSlide" Target="../notesSlides/notesSlide29.xml"/><Relationship Id="rId7" Type="http://schemas.openxmlformats.org/officeDocument/2006/relationships/diagramColors" Target="../diagrams/colors8.xml"/><Relationship Id="rId12" Type="http://schemas.openxmlformats.org/officeDocument/2006/relationships/diagramQuickStyle" Target="../diagrams/quickStyle9.xml"/><Relationship Id="rId2" Type="http://schemas.openxmlformats.org/officeDocument/2006/relationships/slideLayout" Target="../slideLayouts/slideLayout2.xml"/><Relationship Id="rId1" Type="http://schemas.openxmlformats.org/officeDocument/2006/relationships/tags" Target="../tags/tag101.xml"/><Relationship Id="rId6" Type="http://schemas.openxmlformats.org/officeDocument/2006/relationships/diagramQuickStyle" Target="../diagrams/quickStyle8.xml"/><Relationship Id="rId11" Type="http://schemas.openxmlformats.org/officeDocument/2006/relationships/diagramLayout" Target="../diagrams/layout9.xml"/><Relationship Id="rId5" Type="http://schemas.openxmlformats.org/officeDocument/2006/relationships/diagramLayout" Target="../diagrams/layout8.xml"/><Relationship Id="rId10" Type="http://schemas.openxmlformats.org/officeDocument/2006/relationships/diagramData" Target="../diagrams/data9.xml"/><Relationship Id="rId4" Type="http://schemas.openxmlformats.org/officeDocument/2006/relationships/diagramData" Target="../diagrams/data8.xml"/><Relationship Id="rId9" Type="http://schemas.openxmlformats.org/officeDocument/2006/relationships/image" Target="../media/image2.png"/><Relationship Id="rId14" Type="http://schemas.microsoft.com/office/2007/relationships/diagramDrawing" Target="../diagrams/drawing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3.xml"/><Relationship Id="rId6" Type="http://schemas.microsoft.com/office/2007/relationships/hdphoto" Target="../media/hdphoto1.wdp"/><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104.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10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10.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13.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16.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119.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12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37.xml"/><Relationship Id="rId7" Type="http://schemas.openxmlformats.org/officeDocument/2006/relationships/diagramColors" Target="../diagrams/colors10.xml"/><Relationship Id="rId2" Type="http://schemas.openxmlformats.org/officeDocument/2006/relationships/slideLayout" Target="../slideLayouts/slideLayout2.xml"/><Relationship Id="rId1" Type="http://schemas.openxmlformats.org/officeDocument/2006/relationships/tags" Target="../tags/tag125.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 Id="rId9"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128.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13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134.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137.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140.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9.xml"/><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tags" Target="../tags/tag4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971600" y="1772816"/>
            <a:ext cx="7200800" cy="477054"/>
          </a:xfrm>
          <a:prstGeom prst="rect">
            <a:avLst/>
          </a:prstGeom>
          <a:noFill/>
        </p:spPr>
        <p:txBody>
          <a:bodyPr wrap="square" rtlCol="0">
            <a:spAutoFit/>
          </a:bodyPr>
          <a:lstStyle/>
          <a:p>
            <a:r>
              <a:rPr lang="en-GB" sz="2500" b="1" dirty="0" smtClean="0"/>
              <a:t>ECO2t consultation event </a:t>
            </a:r>
            <a:endParaRPr lang="en-GB" sz="2500" b="1" dirty="0"/>
          </a:p>
        </p:txBody>
      </p:sp>
      <p:sp>
        <p:nvSpPr>
          <p:cNvPr id="7" name="TextBox 6"/>
          <p:cNvSpPr txBox="1"/>
          <p:nvPr/>
        </p:nvSpPr>
        <p:spPr>
          <a:xfrm>
            <a:off x="6300192" y="3212976"/>
            <a:ext cx="2520280" cy="369332"/>
          </a:xfrm>
          <a:prstGeom prst="rect">
            <a:avLst/>
          </a:prstGeom>
          <a:noFill/>
        </p:spPr>
        <p:txBody>
          <a:bodyPr wrap="square" rtlCol="0">
            <a:spAutoFit/>
          </a:bodyPr>
          <a:lstStyle/>
          <a:p>
            <a:r>
              <a:rPr lang="en-GB" b="1" dirty="0" err="1" smtClean="0"/>
              <a:t>Ofgem</a:t>
            </a:r>
            <a:r>
              <a:rPr lang="en-GB" b="1" dirty="0" smtClean="0"/>
              <a:t> </a:t>
            </a:r>
            <a:r>
              <a:rPr lang="en-GB" b="1" dirty="0" smtClean="0"/>
              <a:t>E-Serve</a:t>
            </a:r>
            <a:endParaRPr lang="en-GB" b="1" dirty="0" smtClean="0"/>
          </a:p>
        </p:txBody>
      </p:sp>
      <p:sp>
        <p:nvSpPr>
          <p:cNvPr id="8" name="Footer Placeholder 7"/>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spTree>
    <p:extLst>
      <p:ext uri="{BB962C8B-B14F-4D97-AF65-F5344CB8AC3E}">
        <p14:creationId xmlns:p14="http://schemas.microsoft.com/office/powerpoint/2010/main" val="3586549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5" name="Diagram 4"/>
          <p:cNvGraphicFramePr/>
          <p:nvPr>
            <p:extLst>
              <p:ext uri="{D42A27DB-BD31-4B8C-83A1-F6EECF244321}">
                <p14:modId xmlns:p14="http://schemas.microsoft.com/office/powerpoint/2010/main" val="1219828432"/>
              </p:ext>
            </p:extLst>
          </p:nvPr>
        </p:nvGraphicFramePr>
        <p:xfrm>
          <a:off x="2987824" y="1268760"/>
          <a:ext cx="3456384" cy="48965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679695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00" y="1617340"/>
            <a:ext cx="7363916" cy="3899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7"/>
          <p:cNvSpPr txBox="1">
            <a:spLocks/>
          </p:cNvSpPr>
          <p:nvPr/>
        </p:nvSpPr>
        <p:spPr>
          <a:xfrm>
            <a:off x="457200" y="685146"/>
            <a:ext cx="8229600" cy="461665"/>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smtClean="0"/>
              <a:t>Scheme extension and CSCO final determination</a:t>
            </a:r>
            <a:endParaRPr lang="en-GB" sz="2400" b="1" dirty="0"/>
          </a:p>
        </p:txBody>
      </p:sp>
    </p:spTree>
    <p:extLst>
      <p:ext uri="{BB962C8B-B14F-4D97-AF65-F5344CB8AC3E}">
        <p14:creationId xmlns:p14="http://schemas.microsoft.com/office/powerpoint/2010/main" val="820225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539552" y="1124744"/>
            <a:ext cx="8064896" cy="5632311"/>
          </a:xfrm>
          <a:prstGeom prst="rect">
            <a:avLst/>
          </a:prstGeom>
          <a:noFill/>
        </p:spPr>
        <p:txBody>
          <a:bodyPr wrap="square" rtlCol="0">
            <a:spAutoFit/>
          </a:bodyPr>
          <a:lstStyle/>
          <a:p>
            <a:r>
              <a:rPr lang="en-GB" b="1" i="1" u="sng" dirty="0" smtClean="0">
                <a:solidFill>
                  <a:schemeClr val="tx2">
                    <a:lumMod val="50000"/>
                  </a:schemeClr>
                </a:solidFill>
              </a:rPr>
              <a:t>Meeting your CSCO</a:t>
            </a:r>
          </a:p>
          <a:p>
            <a:endParaRPr lang="en-GB" b="1" i="1" u="sng" dirty="0" smtClean="0">
              <a:solidFill>
                <a:schemeClr val="tx2">
                  <a:lumMod val="50000"/>
                </a:schemeClr>
              </a:solidFill>
            </a:endParaRPr>
          </a:p>
          <a:p>
            <a:r>
              <a:rPr lang="en-GB" sz="1700" dirty="0" smtClean="0"/>
              <a:t>Suppliers </a:t>
            </a:r>
            <a:r>
              <a:rPr lang="en-GB" sz="1700" dirty="0"/>
              <a:t>cannot count measures towards CSCO unless the installation is complete before 1 April 2017</a:t>
            </a:r>
            <a:r>
              <a:rPr lang="en-GB" sz="1700" dirty="0" smtClean="0"/>
              <a:t>.</a:t>
            </a:r>
          </a:p>
          <a:p>
            <a:endParaRPr lang="en-GB" sz="1700" dirty="0"/>
          </a:p>
          <a:p>
            <a:r>
              <a:rPr lang="en-GB" sz="1700" dirty="0" smtClean="0"/>
              <a:t>Suppliers </a:t>
            </a:r>
            <a:r>
              <a:rPr lang="en-GB" sz="1700" dirty="0"/>
              <a:t>must notify us of all CSCO measures completed in March 2017 by the end of April 2017, unless an extension is applied for and subsequently approved. </a:t>
            </a:r>
          </a:p>
          <a:p>
            <a:endParaRPr lang="en-GB" sz="1700" dirty="0">
              <a:solidFill>
                <a:schemeClr val="tx2">
                  <a:lumMod val="50000"/>
                </a:schemeClr>
              </a:solidFill>
            </a:endParaRPr>
          </a:p>
          <a:p>
            <a:endParaRPr lang="en-GB" sz="1700" b="1" i="1" u="sng" dirty="0" smtClean="0">
              <a:solidFill>
                <a:schemeClr val="tx2">
                  <a:lumMod val="50000"/>
                </a:schemeClr>
              </a:solidFill>
            </a:endParaRPr>
          </a:p>
          <a:p>
            <a:r>
              <a:rPr lang="en-GB" b="1" i="1" u="sng" dirty="0" smtClean="0">
                <a:solidFill>
                  <a:schemeClr val="tx2">
                    <a:lumMod val="50000"/>
                  </a:schemeClr>
                </a:solidFill>
              </a:rPr>
              <a:t>Dealing with excess CSCO</a:t>
            </a:r>
          </a:p>
          <a:p>
            <a:endParaRPr lang="en-GB" sz="1700" b="1" i="1" u="sng" dirty="0" smtClean="0">
              <a:solidFill>
                <a:schemeClr val="tx2">
                  <a:lumMod val="50000"/>
                </a:schemeClr>
              </a:solidFill>
            </a:endParaRPr>
          </a:p>
          <a:p>
            <a:r>
              <a:rPr lang="en-GB" sz="1700" dirty="0" smtClean="0"/>
              <a:t>Suppliers </a:t>
            </a:r>
            <a:r>
              <a:rPr lang="en-GB" sz="1700" dirty="0"/>
              <a:t>cannot apply to transfer CSCO qualifying actions after 30 June </a:t>
            </a:r>
            <a:r>
              <a:rPr lang="en-GB" sz="1700" dirty="0" smtClean="0"/>
              <a:t>2017.</a:t>
            </a:r>
          </a:p>
          <a:p>
            <a:r>
              <a:rPr lang="en-GB" sz="1700" dirty="0" smtClean="0"/>
              <a:t> </a:t>
            </a:r>
            <a:endParaRPr lang="en-GB" sz="1700" dirty="0"/>
          </a:p>
          <a:p>
            <a:r>
              <a:rPr lang="en-GB" sz="1700" dirty="0" smtClean="0"/>
              <a:t>Suppliers can </a:t>
            </a:r>
            <a:r>
              <a:rPr lang="en-GB" sz="1700" b="1" dirty="0"/>
              <a:t>re-elect</a:t>
            </a:r>
            <a:r>
              <a:rPr lang="en-GB" sz="1700" dirty="0"/>
              <a:t> measures out of CSCO to a different obligation </a:t>
            </a:r>
            <a:r>
              <a:rPr lang="en-GB" sz="1700" dirty="0" smtClean="0"/>
              <a:t>and </a:t>
            </a:r>
            <a:r>
              <a:rPr lang="en-GB" sz="1700" dirty="0"/>
              <a:t>then transfer the measures to another supplier. </a:t>
            </a:r>
            <a:r>
              <a:rPr lang="en-GB" sz="1700" dirty="0" smtClean="0"/>
              <a:t> A </a:t>
            </a:r>
            <a:r>
              <a:rPr lang="en-GB" sz="1700" dirty="0"/>
              <a:t>re-election application followed by a transfer application must be submitted before 30 June 2018. </a:t>
            </a:r>
            <a:endParaRPr lang="en-GB" sz="1700" dirty="0" smtClean="0"/>
          </a:p>
          <a:p>
            <a:endParaRPr lang="en-GB" sz="1700" dirty="0"/>
          </a:p>
          <a:p>
            <a:endParaRPr lang="en-GB" sz="1700" b="1" i="1" u="sng" dirty="0" smtClean="0">
              <a:solidFill>
                <a:schemeClr val="tx2">
                  <a:lumMod val="50000"/>
                </a:schemeClr>
              </a:solidFill>
            </a:endParaRPr>
          </a:p>
          <a:p>
            <a:r>
              <a:rPr lang="en-GB" b="1" i="1" u="sng" dirty="0" smtClean="0">
                <a:solidFill>
                  <a:schemeClr val="tx2">
                    <a:lumMod val="50000"/>
                  </a:schemeClr>
                </a:solidFill>
              </a:rPr>
              <a:t>Obligation </a:t>
            </a:r>
            <a:r>
              <a:rPr lang="en-GB" b="1" i="1" u="sng" dirty="0">
                <a:solidFill>
                  <a:schemeClr val="tx2">
                    <a:lumMod val="50000"/>
                  </a:schemeClr>
                </a:solidFill>
              </a:rPr>
              <a:t>setting</a:t>
            </a:r>
          </a:p>
          <a:p>
            <a:r>
              <a:rPr lang="en-GB" sz="1700" dirty="0" smtClean="0"/>
              <a:t>We’re seeking ways to provide suppliers with an early indication of their obligations.</a:t>
            </a:r>
            <a:endParaRPr lang="en-GB" sz="1700" dirty="0"/>
          </a:p>
          <a:p>
            <a:endParaRPr lang="en-GB" dirty="0" smtClean="0"/>
          </a:p>
        </p:txBody>
      </p:sp>
      <p:sp>
        <p:nvSpPr>
          <p:cNvPr id="5" name="TextBox 4"/>
          <p:cNvSpPr txBox="1"/>
          <p:nvPr/>
        </p:nvSpPr>
        <p:spPr>
          <a:xfrm>
            <a:off x="1547664" y="692696"/>
            <a:ext cx="5400600" cy="461665"/>
          </a:xfrm>
          <a:prstGeom prst="rect">
            <a:avLst/>
          </a:prstGeom>
          <a:noFill/>
        </p:spPr>
        <p:txBody>
          <a:bodyPr wrap="square" rtlCol="0">
            <a:spAutoFit/>
          </a:bodyPr>
          <a:lstStyle/>
          <a:p>
            <a:pPr algn="ctr"/>
            <a:r>
              <a:rPr lang="en-GB" sz="2400" b="1" dirty="0"/>
              <a:t>Scheme extension and CSCO closedown</a:t>
            </a:r>
          </a:p>
        </p:txBody>
      </p:sp>
    </p:spTree>
    <p:extLst>
      <p:ext uri="{BB962C8B-B14F-4D97-AF65-F5344CB8AC3E}">
        <p14:creationId xmlns:p14="http://schemas.microsoft.com/office/powerpoint/2010/main" val="3766832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Diagram 2"/>
          <p:cNvGraphicFramePr/>
          <p:nvPr>
            <p:extLst>
              <p:ext uri="{D42A27DB-BD31-4B8C-83A1-F6EECF244321}">
                <p14:modId xmlns:p14="http://schemas.microsoft.com/office/powerpoint/2010/main" val="4162596797"/>
              </p:ext>
            </p:extLst>
          </p:nvPr>
        </p:nvGraphicFramePr>
        <p:xfrm>
          <a:off x="2627784" y="1397000"/>
          <a:ext cx="3888432" cy="49843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66832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81" y="0"/>
            <a:ext cx="9144000" cy="6858000"/>
          </a:xfrm>
          <a:prstGeom prst="rect">
            <a:avLst/>
          </a:prstGeom>
        </p:spPr>
      </p:pic>
      <p:sp>
        <p:nvSpPr>
          <p:cNvPr id="2" name="TextBox 1"/>
          <p:cNvSpPr txBox="1"/>
          <p:nvPr/>
        </p:nvSpPr>
        <p:spPr>
          <a:xfrm>
            <a:off x="539552" y="1340768"/>
            <a:ext cx="8208912" cy="3970318"/>
          </a:xfrm>
          <a:prstGeom prst="rect">
            <a:avLst/>
          </a:prstGeom>
          <a:noFill/>
        </p:spPr>
        <p:txBody>
          <a:bodyPr wrap="square" rtlCol="0">
            <a:spAutoFit/>
          </a:bodyPr>
          <a:lstStyle/>
          <a:p>
            <a:r>
              <a:rPr lang="en-GB" b="1" u="sng" dirty="0" smtClean="0">
                <a:solidFill>
                  <a:srgbClr val="003300"/>
                </a:solidFill>
              </a:rPr>
              <a:t>Proposed policy change</a:t>
            </a:r>
          </a:p>
          <a:p>
            <a:endParaRPr lang="en-GB" dirty="0">
              <a:solidFill>
                <a:srgbClr val="003300"/>
              </a:solidFill>
            </a:endParaRPr>
          </a:p>
          <a:p>
            <a:r>
              <a:rPr lang="en-GB" dirty="0" smtClean="0"/>
              <a:t>From </a:t>
            </a:r>
            <a:r>
              <a:rPr lang="en-GB" dirty="0"/>
              <a:t>1 April 2017, suppliers must deliver HHCRO measures to members of the ‘Help to Heat</a:t>
            </a:r>
            <a:r>
              <a:rPr lang="en-GB" dirty="0" smtClean="0"/>
              <a:t>’. These are the following:</a:t>
            </a:r>
          </a:p>
          <a:p>
            <a:endParaRPr lang="en-GB" dirty="0"/>
          </a:p>
          <a:p>
            <a:r>
              <a:rPr lang="en-GB" b="1" dirty="0"/>
              <a:t>Income-related employment and support allowance (ESA) </a:t>
            </a:r>
          </a:p>
          <a:p>
            <a:r>
              <a:rPr lang="en-GB" b="1" dirty="0" smtClean="0"/>
              <a:t>Income-based </a:t>
            </a:r>
            <a:r>
              <a:rPr lang="en-GB" b="1" dirty="0"/>
              <a:t>jobseeker’s allowance (JSA) </a:t>
            </a:r>
          </a:p>
          <a:p>
            <a:r>
              <a:rPr lang="en-GB" b="1" dirty="0" smtClean="0"/>
              <a:t>Income </a:t>
            </a:r>
            <a:r>
              <a:rPr lang="en-GB" b="1" dirty="0"/>
              <a:t>support </a:t>
            </a:r>
            <a:endParaRPr lang="en-GB" b="1" dirty="0" smtClean="0"/>
          </a:p>
          <a:p>
            <a:r>
              <a:rPr lang="en-GB" b="1" dirty="0" smtClean="0"/>
              <a:t>Pension </a:t>
            </a:r>
            <a:r>
              <a:rPr lang="en-GB" b="1" dirty="0"/>
              <a:t>Credit Guarantee </a:t>
            </a:r>
            <a:r>
              <a:rPr lang="en-GB" b="1" dirty="0" smtClean="0"/>
              <a:t>Credit</a:t>
            </a:r>
            <a:endParaRPr lang="en-GB" b="1" dirty="0"/>
          </a:p>
          <a:p>
            <a:endParaRPr lang="en-GB" dirty="0" smtClean="0"/>
          </a:p>
          <a:p>
            <a:endParaRPr lang="en-GB" dirty="0" smtClean="0"/>
          </a:p>
          <a:p>
            <a:r>
              <a:rPr lang="en-GB" b="1" dirty="0" smtClean="0"/>
              <a:t>Tax </a:t>
            </a:r>
            <a:r>
              <a:rPr lang="en-GB" b="1" dirty="0"/>
              <a:t>Credits </a:t>
            </a:r>
            <a:endParaRPr lang="en-GB" b="1" dirty="0" smtClean="0"/>
          </a:p>
          <a:p>
            <a:endParaRPr lang="en-GB" dirty="0"/>
          </a:p>
          <a:p>
            <a:r>
              <a:rPr lang="en-GB" b="1" dirty="0" smtClean="0"/>
              <a:t>Universal Credit</a:t>
            </a:r>
            <a:endParaRPr lang="en-GB" dirty="0" smtClean="0"/>
          </a:p>
        </p:txBody>
      </p:sp>
      <p:sp>
        <p:nvSpPr>
          <p:cNvPr id="3" name="TextBox 2"/>
          <p:cNvSpPr txBox="1"/>
          <p:nvPr/>
        </p:nvSpPr>
        <p:spPr>
          <a:xfrm>
            <a:off x="2195736" y="692696"/>
            <a:ext cx="4320480" cy="461665"/>
          </a:xfrm>
          <a:prstGeom prst="rect">
            <a:avLst/>
          </a:prstGeom>
          <a:noFill/>
        </p:spPr>
        <p:txBody>
          <a:bodyPr wrap="square" rtlCol="0">
            <a:spAutoFit/>
          </a:bodyPr>
          <a:lstStyle/>
          <a:p>
            <a:pPr algn="ctr"/>
            <a:r>
              <a:rPr lang="en-GB" sz="2400" b="1" dirty="0" smtClean="0"/>
              <a:t>Help to heat group benefits</a:t>
            </a:r>
            <a:endParaRPr lang="en-GB" sz="2400" b="1" dirty="0"/>
          </a:p>
        </p:txBody>
      </p:sp>
      <p:sp>
        <p:nvSpPr>
          <p:cNvPr id="5" name="Left Brace 4"/>
          <p:cNvSpPr/>
          <p:nvPr/>
        </p:nvSpPr>
        <p:spPr>
          <a:xfrm flipH="1">
            <a:off x="6228184" y="2780928"/>
            <a:ext cx="288032" cy="1152128"/>
          </a:xfrm>
          <a:prstGeom prst="leftBrace">
            <a:avLst/>
          </a:prstGeom>
          <a:ln>
            <a:solidFill>
              <a:schemeClr val="accent3">
                <a:lumMod val="50000"/>
              </a:schemeClr>
            </a:solidFill>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GB" dirty="0">
              <a:solidFill>
                <a:srgbClr val="FF0000"/>
              </a:solidFill>
            </a:endParaRPr>
          </a:p>
        </p:txBody>
      </p:sp>
      <p:sp>
        <p:nvSpPr>
          <p:cNvPr id="7" name="Left Brace 6"/>
          <p:cNvSpPr/>
          <p:nvPr/>
        </p:nvSpPr>
        <p:spPr>
          <a:xfrm flipH="1" flipV="1">
            <a:off x="2411758" y="4365104"/>
            <a:ext cx="255103" cy="923330"/>
          </a:xfrm>
          <a:prstGeom prst="leftBrace">
            <a:avLst/>
          </a:prstGeom>
          <a:ln>
            <a:solidFill>
              <a:schemeClr val="accent3">
                <a:lumMod val="50000"/>
              </a:schemeClr>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GB" dirty="0"/>
          </a:p>
        </p:txBody>
      </p:sp>
      <p:sp>
        <p:nvSpPr>
          <p:cNvPr id="9" name="TextBox 8"/>
          <p:cNvSpPr txBox="1"/>
          <p:nvPr/>
        </p:nvSpPr>
        <p:spPr>
          <a:xfrm>
            <a:off x="6588224" y="3033826"/>
            <a:ext cx="2376264" cy="646331"/>
          </a:xfrm>
          <a:prstGeom prst="rect">
            <a:avLst/>
          </a:prstGeom>
          <a:noFill/>
        </p:spPr>
        <p:txBody>
          <a:bodyPr wrap="square" rtlCol="0">
            <a:spAutoFit/>
          </a:bodyPr>
          <a:lstStyle/>
          <a:p>
            <a:r>
              <a:rPr lang="en-GB" dirty="0" smtClean="0">
                <a:solidFill>
                  <a:schemeClr val="accent3">
                    <a:lumMod val="50000"/>
                  </a:schemeClr>
                </a:solidFill>
              </a:rPr>
              <a:t>No additional qualifying components</a:t>
            </a:r>
            <a:endParaRPr lang="en-GB" dirty="0">
              <a:solidFill>
                <a:schemeClr val="accent3">
                  <a:lumMod val="50000"/>
                </a:schemeClr>
              </a:solidFill>
            </a:endParaRPr>
          </a:p>
        </p:txBody>
      </p:sp>
      <p:sp>
        <p:nvSpPr>
          <p:cNvPr id="10" name="TextBox 9"/>
          <p:cNvSpPr txBox="1"/>
          <p:nvPr/>
        </p:nvSpPr>
        <p:spPr>
          <a:xfrm>
            <a:off x="2987824" y="4365104"/>
            <a:ext cx="3878803" cy="923330"/>
          </a:xfrm>
          <a:prstGeom prst="rect">
            <a:avLst/>
          </a:prstGeom>
          <a:noFill/>
        </p:spPr>
        <p:txBody>
          <a:bodyPr wrap="square" rtlCol="0">
            <a:spAutoFit/>
          </a:bodyPr>
          <a:lstStyle/>
          <a:p>
            <a:r>
              <a:rPr lang="en-GB" dirty="0" smtClean="0">
                <a:solidFill>
                  <a:schemeClr val="accent3">
                    <a:lumMod val="50000"/>
                  </a:schemeClr>
                </a:solidFill>
              </a:rPr>
              <a:t>The </a:t>
            </a:r>
            <a:r>
              <a:rPr lang="en-GB" dirty="0">
                <a:solidFill>
                  <a:schemeClr val="accent3">
                    <a:lumMod val="50000"/>
                  </a:schemeClr>
                </a:solidFill>
              </a:rPr>
              <a:t>household’s relevant income </a:t>
            </a:r>
            <a:r>
              <a:rPr lang="en-GB" dirty="0" smtClean="0">
                <a:solidFill>
                  <a:schemeClr val="accent3">
                    <a:lumMod val="50000"/>
                  </a:schemeClr>
                </a:solidFill>
              </a:rPr>
              <a:t>cannot exceed </a:t>
            </a:r>
            <a:r>
              <a:rPr lang="en-GB" dirty="0">
                <a:solidFill>
                  <a:schemeClr val="accent3">
                    <a:lumMod val="50000"/>
                  </a:schemeClr>
                </a:solidFill>
              </a:rPr>
              <a:t>the amount set </a:t>
            </a:r>
            <a:r>
              <a:rPr lang="en-GB" dirty="0" smtClean="0">
                <a:solidFill>
                  <a:schemeClr val="accent3">
                    <a:lumMod val="50000"/>
                  </a:schemeClr>
                </a:solidFill>
              </a:rPr>
              <a:t>for that household composition type</a:t>
            </a:r>
            <a:endParaRPr lang="en-GB" dirty="0">
              <a:solidFill>
                <a:schemeClr val="accent3">
                  <a:lumMod val="50000"/>
                </a:schemeClr>
              </a:solidFill>
            </a:endParaRPr>
          </a:p>
        </p:txBody>
      </p:sp>
    </p:spTree>
    <p:extLst>
      <p:ext uri="{BB962C8B-B14F-4D97-AF65-F5344CB8AC3E}">
        <p14:creationId xmlns:p14="http://schemas.microsoft.com/office/powerpoint/2010/main" val="3766832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725571799"/>
              </p:ext>
            </p:extLst>
          </p:nvPr>
        </p:nvGraphicFramePr>
        <p:xfrm>
          <a:off x="1187623" y="1741456"/>
          <a:ext cx="7128792" cy="3847785"/>
        </p:xfrm>
        <a:graphic>
          <a:graphicData uri="http://schemas.openxmlformats.org/drawingml/2006/table">
            <a:tbl>
              <a:tblPr>
                <a:tableStyleId>{0505E3EF-67EA-436B-97B2-0124C06EBD24}</a:tableStyleId>
              </a:tblPr>
              <a:tblGrid>
                <a:gridCol w="1188132"/>
                <a:gridCol w="1188132"/>
                <a:gridCol w="1188132"/>
                <a:gridCol w="1188132"/>
                <a:gridCol w="1188132"/>
                <a:gridCol w="1188132"/>
              </a:tblGrid>
              <a:tr h="798411">
                <a:tc rowSpan="2">
                  <a:txBody>
                    <a:bodyPr/>
                    <a:lstStyle/>
                    <a:p>
                      <a:pPr algn="l">
                        <a:lnSpc>
                          <a:spcPts val="1100"/>
                        </a:lnSpc>
                        <a:spcBef>
                          <a:spcPts val="200"/>
                        </a:spcBef>
                        <a:spcAft>
                          <a:spcPts val="0"/>
                        </a:spcAft>
                      </a:pPr>
                      <a:endParaRPr lang="en-GB" sz="1400" dirty="0" smtClean="0">
                        <a:effectLst/>
                      </a:endParaRPr>
                    </a:p>
                    <a:p>
                      <a:pPr algn="l">
                        <a:lnSpc>
                          <a:spcPts val="1100"/>
                        </a:lnSpc>
                        <a:spcBef>
                          <a:spcPts val="200"/>
                        </a:spcBef>
                        <a:spcAft>
                          <a:spcPts val="0"/>
                        </a:spcAft>
                      </a:pPr>
                      <a:r>
                        <a:rPr lang="en-GB" sz="1400" dirty="0" smtClean="0">
                          <a:effectLst/>
                        </a:rPr>
                        <a:t>Type </a:t>
                      </a:r>
                      <a:r>
                        <a:rPr lang="en-GB" sz="1400" dirty="0">
                          <a:effectLst/>
                        </a:rPr>
                        <a:t>of claim</a:t>
                      </a:r>
                      <a:endParaRPr lang="en-GB" sz="1400" b="1" i="1" dirty="0">
                        <a:effectLst/>
                        <a:latin typeface="Times New Roman"/>
                        <a:ea typeface="Times New Roman"/>
                      </a:endParaRPr>
                    </a:p>
                  </a:txBody>
                  <a:tcPr marL="68580" marR="68580" marT="0" marB="0"/>
                </a:tc>
                <a:tc gridSpan="5">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Number </a:t>
                      </a:r>
                      <a:r>
                        <a:rPr lang="en-GB" sz="1400" dirty="0">
                          <a:effectLst/>
                        </a:rPr>
                        <a:t>of qualifying children for which the person is responsible:</a:t>
                      </a:r>
                      <a:endParaRPr lang="en-GB" sz="1400" b="1" i="1" dirty="0">
                        <a:effectLst/>
                        <a:latin typeface="Times New Roman"/>
                        <a:ea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62542">
                <a:tc vMerge="1">
                  <a:txBody>
                    <a:bodyPr/>
                    <a:lstStyle/>
                    <a:p>
                      <a:endParaRPr lang="en-GB"/>
                    </a:p>
                  </a:txBody>
                  <a:tcPr/>
                </a:tc>
                <a:tc>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0</a:t>
                      </a:r>
                      <a:endParaRPr lang="en-GB" sz="1400" b="1" i="1" dirty="0">
                        <a:effectLst/>
                        <a:latin typeface="Times New Roman"/>
                        <a:ea typeface="Times New Roman"/>
                      </a:endParaRPr>
                    </a:p>
                  </a:txBody>
                  <a:tcPr marL="68580" marR="68580" marT="0" marB="0"/>
                </a:tc>
                <a:tc>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1</a:t>
                      </a:r>
                      <a:endParaRPr lang="en-GB" sz="1400" b="1" i="1" dirty="0">
                        <a:effectLst/>
                        <a:latin typeface="Times New Roman"/>
                        <a:ea typeface="Times New Roman"/>
                      </a:endParaRPr>
                    </a:p>
                  </a:txBody>
                  <a:tcPr marL="68580" marR="68580" marT="0" marB="0"/>
                </a:tc>
                <a:tc>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2</a:t>
                      </a:r>
                      <a:endParaRPr lang="en-GB" sz="1400" b="1" i="1" dirty="0">
                        <a:effectLst/>
                        <a:latin typeface="Times New Roman"/>
                        <a:ea typeface="Times New Roman"/>
                      </a:endParaRPr>
                    </a:p>
                  </a:txBody>
                  <a:tcPr marL="68580" marR="68580" marT="0" marB="0"/>
                </a:tc>
                <a:tc>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3</a:t>
                      </a:r>
                      <a:endParaRPr lang="en-GB" sz="1400" b="1" i="1" dirty="0">
                        <a:effectLst/>
                        <a:latin typeface="Times New Roman"/>
                        <a:ea typeface="Times New Roman"/>
                      </a:endParaRPr>
                    </a:p>
                  </a:txBody>
                  <a:tcPr marL="68580" marR="68580" marT="0" marB="0"/>
                </a:tc>
                <a:tc>
                  <a:txBody>
                    <a:bodyPr/>
                    <a:lstStyle/>
                    <a:p>
                      <a:pPr algn="just">
                        <a:lnSpc>
                          <a:spcPts val="1100"/>
                        </a:lnSpc>
                        <a:spcBef>
                          <a:spcPts val="200"/>
                        </a:spcBef>
                        <a:spcAft>
                          <a:spcPts val="0"/>
                        </a:spcAft>
                      </a:pPr>
                      <a:endParaRPr lang="en-GB" sz="1400" dirty="0" smtClean="0">
                        <a:effectLst/>
                      </a:endParaRPr>
                    </a:p>
                    <a:p>
                      <a:pPr algn="just">
                        <a:lnSpc>
                          <a:spcPts val="1100"/>
                        </a:lnSpc>
                        <a:spcBef>
                          <a:spcPts val="200"/>
                        </a:spcBef>
                        <a:spcAft>
                          <a:spcPts val="0"/>
                        </a:spcAft>
                      </a:pPr>
                      <a:r>
                        <a:rPr lang="en-GB" sz="1400" dirty="0" smtClean="0">
                          <a:effectLst/>
                        </a:rPr>
                        <a:t>4 </a:t>
                      </a:r>
                      <a:r>
                        <a:rPr lang="en-GB" sz="1400" dirty="0">
                          <a:effectLst/>
                        </a:rPr>
                        <a:t>or more</a:t>
                      </a:r>
                      <a:endParaRPr lang="en-GB" sz="1400" b="1" i="1" dirty="0">
                        <a:effectLst/>
                        <a:latin typeface="Times New Roman"/>
                        <a:ea typeface="Times New Roman"/>
                      </a:endParaRPr>
                    </a:p>
                  </a:txBody>
                  <a:tcPr marL="68580" marR="68580" marT="0" marB="0"/>
                </a:tc>
              </a:tr>
              <a:tr h="1193416">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Single </a:t>
                      </a:r>
                      <a:r>
                        <a:rPr lang="en-GB" sz="1400" dirty="0">
                          <a:effectLst/>
                        </a:rPr>
                        <a:t>claim</a:t>
                      </a:r>
                      <a:endParaRPr lang="en-GB" sz="1400" b="1"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r>
              <a:tr h="1193416">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Joint </a:t>
                      </a:r>
                      <a:r>
                        <a:rPr lang="en-GB" sz="1400" dirty="0">
                          <a:effectLst/>
                        </a:rPr>
                        <a:t>claim</a:t>
                      </a:r>
                      <a:endParaRPr lang="en-GB" sz="1400" b="1"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c>
                  <a:txBody>
                    <a:bodyPr/>
                    <a:lstStyle/>
                    <a:p>
                      <a:pPr algn="just">
                        <a:lnSpc>
                          <a:spcPts val="1100"/>
                        </a:lnSpc>
                        <a:spcBef>
                          <a:spcPts val="100"/>
                        </a:spcBef>
                        <a:spcAft>
                          <a:spcPts val="0"/>
                        </a:spcAft>
                      </a:pPr>
                      <a:endParaRPr lang="en-GB" sz="1400" dirty="0" smtClean="0">
                        <a:effectLst/>
                      </a:endParaRPr>
                    </a:p>
                    <a:p>
                      <a:pPr algn="just">
                        <a:lnSpc>
                          <a:spcPts val="1100"/>
                        </a:lnSpc>
                        <a:spcBef>
                          <a:spcPts val="100"/>
                        </a:spcBef>
                        <a:spcAft>
                          <a:spcPts val="0"/>
                        </a:spcAft>
                      </a:pPr>
                      <a:r>
                        <a:rPr lang="en-GB" sz="1400" dirty="0" smtClean="0">
                          <a:effectLst/>
                        </a:rPr>
                        <a:t>£</a:t>
                      </a:r>
                      <a:endParaRPr lang="en-GB" sz="1400" dirty="0">
                        <a:effectLst/>
                        <a:latin typeface="Times New Roman"/>
                        <a:ea typeface="Times New Roman"/>
                      </a:endParaRPr>
                    </a:p>
                  </a:txBody>
                  <a:tcPr marL="68580" marR="68580" marT="0" marB="0"/>
                </a:tc>
              </a:tr>
            </a:tbl>
          </a:graphicData>
        </a:graphic>
      </p:graphicFrame>
      <p:sp>
        <p:nvSpPr>
          <p:cNvPr id="7" name="TextBox 6"/>
          <p:cNvSpPr txBox="1"/>
          <p:nvPr/>
        </p:nvSpPr>
        <p:spPr>
          <a:xfrm>
            <a:off x="2195736" y="790555"/>
            <a:ext cx="4320480" cy="369332"/>
          </a:xfrm>
          <a:prstGeom prst="rect">
            <a:avLst/>
          </a:prstGeom>
          <a:noFill/>
        </p:spPr>
        <p:txBody>
          <a:bodyPr wrap="square" rtlCol="0">
            <a:spAutoFit/>
          </a:bodyPr>
          <a:lstStyle/>
          <a:p>
            <a:pPr algn="ctr"/>
            <a:r>
              <a:rPr lang="en-GB" b="1" dirty="0" smtClean="0"/>
              <a:t>Help to heat group benefits</a:t>
            </a:r>
            <a:endParaRPr lang="en-GB" b="1" dirty="0"/>
          </a:p>
        </p:txBody>
      </p:sp>
    </p:spTree>
    <p:extLst>
      <p:ext uri="{BB962C8B-B14F-4D97-AF65-F5344CB8AC3E}">
        <p14:creationId xmlns:p14="http://schemas.microsoft.com/office/powerpoint/2010/main" val="3766832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2330910" y="692696"/>
            <a:ext cx="3686523" cy="461665"/>
          </a:xfrm>
          <a:prstGeom prst="rect">
            <a:avLst/>
          </a:prstGeom>
        </p:spPr>
        <p:txBody>
          <a:bodyPr wrap="none">
            <a:spAutoFit/>
          </a:bodyPr>
          <a:lstStyle/>
          <a:p>
            <a:pPr algn="ctr"/>
            <a:r>
              <a:rPr lang="en-GB" sz="2400" b="1" dirty="0" smtClean="0"/>
              <a:t>Help to heat group benefits</a:t>
            </a:r>
            <a:endParaRPr lang="en-GB" sz="2400" b="1" dirty="0"/>
          </a:p>
        </p:txBody>
      </p:sp>
      <p:sp>
        <p:nvSpPr>
          <p:cNvPr id="7" name="TextBox 6"/>
          <p:cNvSpPr txBox="1"/>
          <p:nvPr/>
        </p:nvSpPr>
        <p:spPr>
          <a:xfrm>
            <a:off x="899592" y="1556792"/>
            <a:ext cx="7272808" cy="4801314"/>
          </a:xfrm>
          <a:prstGeom prst="rect">
            <a:avLst/>
          </a:prstGeom>
          <a:noFill/>
        </p:spPr>
        <p:txBody>
          <a:bodyPr wrap="square" rtlCol="0">
            <a:spAutoFit/>
          </a:bodyPr>
          <a:lstStyle/>
          <a:p>
            <a:r>
              <a:rPr lang="en-GB" b="1" u="sng" dirty="0" smtClean="0">
                <a:solidFill>
                  <a:srgbClr val="003300"/>
                </a:solidFill>
              </a:rPr>
              <a:t>Proposed administration</a:t>
            </a:r>
          </a:p>
          <a:p>
            <a:endParaRPr lang="en-GB" b="1" u="sng" dirty="0">
              <a:solidFill>
                <a:srgbClr val="003300"/>
              </a:solidFill>
            </a:endParaRPr>
          </a:p>
          <a:p>
            <a:r>
              <a:rPr lang="en-GB" b="1" dirty="0" smtClean="0">
                <a:solidFill>
                  <a:srgbClr val="003300"/>
                </a:solidFill>
              </a:rPr>
              <a:t>Evidence/documentation</a:t>
            </a:r>
          </a:p>
          <a:p>
            <a:endParaRPr lang="en-GB" dirty="0" smtClean="0">
              <a:solidFill>
                <a:srgbClr val="003300"/>
              </a:solidFill>
            </a:endParaRPr>
          </a:p>
          <a:p>
            <a:pPr marL="285750" indent="-285750">
              <a:buFont typeface="Arial" panose="020B0604020202020204" pitchFamily="34" charset="0"/>
              <a:buChar char="•"/>
            </a:pPr>
            <a:r>
              <a:rPr lang="en-GB" dirty="0" smtClean="0"/>
              <a:t>We expect data matching will be available for all benefits except Universal Credit</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All information will be available on benefit letters. The only exception is proof of more than two qualifying children.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We will provide guidance document similar to our existing AWG guidance note.</a:t>
            </a:r>
          </a:p>
          <a:p>
            <a:pPr marL="285750" indent="-285750">
              <a:buFont typeface="Arial" panose="020B0604020202020204" pitchFamily="34" charset="0"/>
              <a:buChar char="•"/>
            </a:pPr>
            <a:endParaRPr lang="en-GB" dirty="0">
              <a:solidFill>
                <a:srgbClr val="003300"/>
              </a:solidFill>
            </a:endParaRPr>
          </a:p>
          <a:p>
            <a:r>
              <a:rPr lang="en-GB" b="1" dirty="0" smtClean="0">
                <a:solidFill>
                  <a:srgbClr val="003300"/>
                </a:solidFill>
              </a:rPr>
              <a:t>IT/notification template</a:t>
            </a:r>
          </a:p>
          <a:p>
            <a:endParaRPr lang="en-GB" b="1" u="sng" dirty="0" smtClean="0">
              <a:solidFill>
                <a:srgbClr val="003300"/>
              </a:solidFill>
            </a:endParaRPr>
          </a:p>
          <a:p>
            <a:r>
              <a:rPr lang="en-GB" dirty="0" smtClean="0"/>
              <a:t>No major changes. No longer need to state if low income/disabled/elderly. </a:t>
            </a:r>
            <a:endParaRPr lang="en-GB" dirty="0"/>
          </a:p>
          <a:p>
            <a:endParaRPr lang="en-GB" dirty="0">
              <a:solidFill>
                <a:srgbClr val="003300"/>
              </a:solidFill>
            </a:endParaRPr>
          </a:p>
        </p:txBody>
      </p:sp>
    </p:spTree>
    <p:extLst>
      <p:ext uri="{BB962C8B-B14F-4D97-AF65-F5344CB8AC3E}">
        <p14:creationId xmlns:p14="http://schemas.microsoft.com/office/powerpoint/2010/main" val="3537516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2051720" y="692696"/>
            <a:ext cx="5040560" cy="461665"/>
          </a:xfrm>
          <a:prstGeom prst="rect">
            <a:avLst/>
          </a:prstGeom>
          <a:noFill/>
        </p:spPr>
        <p:txBody>
          <a:bodyPr wrap="square" rtlCol="0">
            <a:spAutoFit/>
          </a:bodyPr>
          <a:lstStyle/>
          <a:p>
            <a:pPr algn="ctr"/>
            <a:r>
              <a:rPr lang="en-GB" sz="2400" b="1" dirty="0"/>
              <a:t>Social housing E, F and G</a:t>
            </a:r>
          </a:p>
        </p:txBody>
      </p:sp>
      <p:sp>
        <p:nvSpPr>
          <p:cNvPr id="7" name="TextBox 6"/>
          <p:cNvSpPr txBox="1"/>
          <p:nvPr/>
        </p:nvSpPr>
        <p:spPr>
          <a:xfrm>
            <a:off x="539552" y="1524854"/>
            <a:ext cx="8064896" cy="3970318"/>
          </a:xfrm>
          <a:prstGeom prst="rect">
            <a:avLst/>
          </a:prstGeom>
          <a:noFill/>
        </p:spPr>
        <p:txBody>
          <a:bodyPr wrap="square" rtlCol="0">
            <a:spAutoFit/>
          </a:bodyPr>
          <a:lstStyle/>
          <a:p>
            <a:r>
              <a:rPr lang="en-GB" b="1" u="sng" dirty="0" smtClean="0">
                <a:solidFill>
                  <a:srgbClr val="003300"/>
                </a:solidFill>
              </a:rPr>
              <a:t>Proposed policy change</a:t>
            </a:r>
          </a:p>
          <a:p>
            <a:endParaRPr lang="en-GB" dirty="0">
              <a:solidFill>
                <a:srgbClr val="003300"/>
              </a:solidFill>
            </a:endParaRPr>
          </a:p>
          <a:p>
            <a:pPr marL="285750" indent="-285750">
              <a:buFont typeface="Arial" panose="020B0604020202020204" pitchFamily="34" charset="0"/>
              <a:buChar char="•"/>
            </a:pPr>
            <a:r>
              <a:rPr lang="en-GB" dirty="0"/>
              <a:t>Social housing will be eligible for support under HHCRO where the property has a pre- or post-installation EPC with an energy efficiency rating of E, F or G.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Declaration required from social landlord to confirm the EPC reflects characteristics of the property </a:t>
            </a:r>
          </a:p>
          <a:p>
            <a:endParaRPr lang="en-GB" dirty="0"/>
          </a:p>
          <a:p>
            <a:pPr marL="285750" indent="-285750">
              <a:buFont typeface="Arial" panose="020B0604020202020204" pitchFamily="34" charset="0"/>
              <a:buChar char="•"/>
            </a:pPr>
            <a:r>
              <a:rPr lang="en-GB" dirty="0"/>
              <a:t>All insulation measures are eligible for delivery to social housing. Heating measures cannot be delivered to social housing that is eligible under </a:t>
            </a:r>
            <a:r>
              <a:rPr lang="en-GB" dirty="0" smtClean="0"/>
              <a:t>this </a:t>
            </a:r>
            <a:r>
              <a:rPr lang="en-GB" dirty="0"/>
              <a:t>provision, with the following exceptions: </a:t>
            </a:r>
          </a:p>
          <a:p>
            <a:endParaRPr lang="en-GB" dirty="0"/>
          </a:p>
          <a:p>
            <a:pPr lvl="1"/>
            <a:r>
              <a:rPr lang="en-GB" dirty="0"/>
              <a:t>a) First Time Central </a:t>
            </a:r>
            <a:r>
              <a:rPr lang="en-GB" dirty="0" smtClean="0"/>
              <a:t>Heating </a:t>
            </a:r>
            <a:r>
              <a:rPr lang="en-GB" dirty="0"/>
              <a:t>(including District Heating Systems (DHS)), and </a:t>
            </a:r>
          </a:p>
          <a:p>
            <a:pPr lvl="1"/>
            <a:r>
              <a:rPr lang="en-GB" dirty="0"/>
              <a:t>b) Renewable </a:t>
            </a:r>
            <a:r>
              <a:rPr lang="en-GB" dirty="0" smtClean="0"/>
              <a:t>Heating</a:t>
            </a:r>
            <a:endParaRPr lang="en-GB" dirty="0"/>
          </a:p>
        </p:txBody>
      </p:sp>
    </p:spTree>
    <p:extLst>
      <p:ext uri="{BB962C8B-B14F-4D97-AF65-F5344CB8AC3E}">
        <p14:creationId xmlns:p14="http://schemas.microsoft.com/office/powerpoint/2010/main" val="585713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450308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8" name="Diagram 7"/>
          <p:cNvGraphicFramePr/>
          <p:nvPr>
            <p:extLst>
              <p:ext uri="{D42A27DB-BD31-4B8C-83A1-F6EECF244321}">
                <p14:modId xmlns:p14="http://schemas.microsoft.com/office/powerpoint/2010/main" val="3976992738"/>
              </p:ext>
            </p:extLst>
          </p:nvPr>
        </p:nvGraphicFramePr>
        <p:xfrm>
          <a:off x="395536" y="1628800"/>
          <a:ext cx="7992888" cy="453650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9" name="Rectangle 8"/>
          <p:cNvSpPr/>
          <p:nvPr/>
        </p:nvSpPr>
        <p:spPr>
          <a:xfrm>
            <a:off x="2522279" y="692696"/>
            <a:ext cx="3326552" cy="461665"/>
          </a:xfrm>
          <a:prstGeom prst="rect">
            <a:avLst/>
          </a:prstGeom>
        </p:spPr>
        <p:txBody>
          <a:bodyPr wrap="none">
            <a:spAutoFit/>
          </a:bodyPr>
          <a:lstStyle/>
          <a:p>
            <a:pPr algn="ctr"/>
            <a:r>
              <a:rPr lang="en-GB" sz="2400" b="1" dirty="0"/>
              <a:t>Social housing E, F and G</a:t>
            </a:r>
          </a:p>
        </p:txBody>
      </p:sp>
    </p:spTree>
    <p:extLst>
      <p:ext uri="{BB962C8B-B14F-4D97-AF65-F5344CB8AC3E}">
        <p14:creationId xmlns:p14="http://schemas.microsoft.com/office/powerpoint/2010/main" val="927589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2522279" y="692696"/>
            <a:ext cx="3326552" cy="461665"/>
          </a:xfrm>
          <a:prstGeom prst="rect">
            <a:avLst/>
          </a:prstGeom>
        </p:spPr>
        <p:txBody>
          <a:bodyPr wrap="none">
            <a:spAutoFit/>
          </a:bodyPr>
          <a:lstStyle/>
          <a:p>
            <a:pPr algn="ctr"/>
            <a:r>
              <a:rPr lang="en-GB" sz="2400" b="1" dirty="0"/>
              <a:t>Social housing E, F and G</a:t>
            </a:r>
          </a:p>
        </p:txBody>
      </p:sp>
      <p:sp>
        <p:nvSpPr>
          <p:cNvPr id="7" name="TextBox 6"/>
          <p:cNvSpPr txBox="1"/>
          <p:nvPr/>
        </p:nvSpPr>
        <p:spPr>
          <a:xfrm>
            <a:off x="539552" y="1340768"/>
            <a:ext cx="7776864" cy="3416320"/>
          </a:xfrm>
          <a:prstGeom prst="rect">
            <a:avLst/>
          </a:prstGeom>
          <a:noFill/>
        </p:spPr>
        <p:txBody>
          <a:bodyPr wrap="square" rtlCol="0">
            <a:spAutoFit/>
          </a:bodyPr>
          <a:lstStyle/>
          <a:p>
            <a:r>
              <a:rPr lang="en-GB" b="1" u="sng" dirty="0" smtClean="0">
                <a:solidFill>
                  <a:srgbClr val="003300"/>
                </a:solidFill>
              </a:rPr>
              <a:t>Proposed administration:</a:t>
            </a:r>
          </a:p>
          <a:p>
            <a:endParaRPr lang="en-GB" b="1" dirty="0">
              <a:solidFill>
                <a:srgbClr val="003300"/>
              </a:solidFill>
            </a:endParaRPr>
          </a:p>
          <a:p>
            <a:r>
              <a:rPr lang="en-GB" b="1" dirty="0" smtClean="0">
                <a:solidFill>
                  <a:srgbClr val="003300"/>
                </a:solidFill>
              </a:rPr>
              <a:t>Evidence</a:t>
            </a:r>
            <a:endParaRPr lang="en-GB" b="1" dirty="0">
              <a:solidFill>
                <a:srgbClr val="003300"/>
              </a:solidFill>
            </a:endParaRPr>
          </a:p>
          <a:p>
            <a:endParaRPr lang="en-GB" dirty="0"/>
          </a:p>
          <a:p>
            <a:r>
              <a:rPr lang="en-GB" dirty="0" smtClean="0"/>
              <a:t>Declarations. </a:t>
            </a:r>
          </a:p>
          <a:p>
            <a:endParaRPr lang="en-GB" dirty="0">
              <a:solidFill>
                <a:schemeClr val="accent3">
                  <a:lumMod val="50000"/>
                </a:schemeClr>
              </a:solidFill>
            </a:endParaRPr>
          </a:p>
          <a:p>
            <a:r>
              <a:rPr lang="en-GB" b="1" dirty="0" smtClean="0">
                <a:solidFill>
                  <a:srgbClr val="003300"/>
                </a:solidFill>
              </a:rPr>
              <a:t>IT/notification </a:t>
            </a:r>
            <a:r>
              <a:rPr lang="en-GB" b="1" dirty="0">
                <a:solidFill>
                  <a:srgbClr val="003300"/>
                </a:solidFill>
              </a:rPr>
              <a:t>template</a:t>
            </a:r>
          </a:p>
          <a:p>
            <a:endParaRPr lang="en-GB" dirty="0"/>
          </a:p>
          <a:p>
            <a:r>
              <a:rPr lang="en-GB" dirty="0"/>
              <a:t>The supplier will be required to provide the reference number of the pre- or post-installation EPC in the notification template. We may use this to undertake a sample audit. </a:t>
            </a:r>
          </a:p>
          <a:p>
            <a:endParaRPr lang="en-GB" dirty="0"/>
          </a:p>
        </p:txBody>
      </p:sp>
    </p:spTree>
    <p:extLst>
      <p:ext uri="{BB962C8B-B14F-4D97-AF65-F5344CB8AC3E}">
        <p14:creationId xmlns:p14="http://schemas.microsoft.com/office/powerpoint/2010/main" val="401602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4"/>
          <p:cNvSpPr txBox="1">
            <a:spLocks/>
          </p:cNvSpPr>
          <p:nvPr/>
        </p:nvSpPr>
        <p:spPr>
          <a:xfrm>
            <a:off x="3923928" y="18150"/>
            <a:ext cx="5470376" cy="110998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GB" b="1" dirty="0" smtClean="0">
                <a:solidFill>
                  <a:prstClr val="black"/>
                </a:solidFill>
                <a:ea typeface="Verdana" panose="020B0604030504040204" pitchFamily="34" charset="0"/>
                <a:cs typeface="Verdana" panose="020B0604030504040204" pitchFamily="34" charset="0"/>
              </a:rPr>
              <a:t>Agenda</a:t>
            </a:r>
            <a:endParaRPr lang="en-GB" dirty="0">
              <a:solidFill>
                <a:prstClr val="black">
                  <a:lumMod val="75000"/>
                  <a:lumOff val="25000"/>
                </a:prstClr>
              </a:solidFill>
              <a:ea typeface="Verdana" panose="020B0604030504040204" pitchFamily="34" charset="0"/>
              <a:cs typeface="Verdana" panose="020B0604030504040204" pitchFamily="34" charset="0"/>
            </a:endParaRPr>
          </a:p>
        </p:txBody>
      </p:sp>
      <p:sp>
        <p:nvSpPr>
          <p:cNvPr id="5" name="TextBox 4"/>
          <p:cNvSpPr txBox="1"/>
          <p:nvPr/>
        </p:nvSpPr>
        <p:spPr>
          <a:xfrm>
            <a:off x="1043608" y="1556792"/>
            <a:ext cx="7272808" cy="5078313"/>
          </a:xfrm>
          <a:prstGeom prst="rect">
            <a:avLst/>
          </a:prstGeom>
          <a:noFill/>
        </p:spPr>
        <p:txBody>
          <a:bodyPr wrap="square" rtlCol="0">
            <a:spAutoFit/>
          </a:bodyPr>
          <a:lstStyle/>
          <a:p>
            <a:pPr marL="285750" lvl="0" indent="-285750">
              <a:buFont typeface="Arial" panose="020B0604020202020204" pitchFamily="34" charset="0"/>
              <a:buChar char="•"/>
            </a:pPr>
            <a:r>
              <a:rPr lang="en-GB" b="1" dirty="0"/>
              <a:t>Introduction (10 mins)</a:t>
            </a:r>
          </a:p>
          <a:p>
            <a:pPr lvl="1"/>
            <a:r>
              <a:rPr lang="en-GB" dirty="0"/>
              <a:t>An introduction and welcome to the event. </a:t>
            </a:r>
          </a:p>
          <a:p>
            <a:pPr marL="285750" lvl="0" indent="-285750">
              <a:buFont typeface="Arial" panose="020B0604020202020204" pitchFamily="34" charset="0"/>
              <a:buChar char="•"/>
            </a:pPr>
            <a:r>
              <a:rPr lang="en-GB" b="1" dirty="0"/>
              <a:t>Overview of our approach and timelines (5 mins)</a:t>
            </a:r>
          </a:p>
          <a:p>
            <a:pPr lvl="1"/>
            <a:r>
              <a:rPr lang="en-GB" dirty="0"/>
              <a:t>Outlining our approach to consulting and developing guidance for the ECO2 transition year.</a:t>
            </a:r>
          </a:p>
          <a:p>
            <a:pPr marL="285750" lvl="0" indent="-285750">
              <a:buFont typeface="Arial" panose="020B0604020202020204" pitchFamily="34" charset="0"/>
              <a:buChar char="•"/>
            </a:pPr>
            <a:r>
              <a:rPr lang="en-GB" b="1" dirty="0"/>
              <a:t>Overview of consultation and draft guidance (45 mins) </a:t>
            </a:r>
          </a:p>
          <a:p>
            <a:pPr lvl="1"/>
            <a:r>
              <a:rPr lang="en-GB" dirty="0"/>
              <a:t>Overview of the policy changes proposed by BEIS and our proposed administration. </a:t>
            </a:r>
          </a:p>
          <a:p>
            <a:pPr marL="285750" lvl="0" indent="-285750">
              <a:buFont typeface="Arial" panose="020B0604020202020204" pitchFamily="34" charset="0"/>
              <a:buChar char="•"/>
            </a:pPr>
            <a:r>
              <a:rPr lang="en-GB" b="1" dirty="0"/>
              <a:t>Break (5 mins)</a:t>
            </a:r>
          </a:p>
          <a:p>
            <a:pPr marL="285750" lvl="0" indent="-285750">
              <a:buFont typeface="Arial" panose="020B0604020202020204" pitchFamily="34" charset="0"/>
              <a:buChar char="•"/>
            </a:pPr>
            <a:r>
              <a:rPr lang="en-GB" b="1" dirty="0"/>
              <a:t>Breakout sessions (1 hr)</a:t>
            </a:r>
          </a:p>
          <a:p>
            <a:pPr lvl="1"/>
            <a:r>
              <a:rPr lang="en-GB" dirty="0"/>
              <a:t>A chance to discuss the proposed administration of each change. We will split into three groups and spend 20 minutes on each of the following areas:</a:t>
            </a:r>
          </a:p>
          <a:p>
            <a:pPr lvl="2"/>
            <a:r>
              <a:rPr lang="en-GB" dirty="0"/>
              <a:t>delivery and administration</a:t>
            </a:r>
          </a:p>
          <a:p>
            <a:pPr lvl="2"/>
            <a:r>
              <a:rPr lang="en-GB" dirty="0"/>
              <a:t>energy efficiency measures, and</a:t>
            </a:r>
          </a:p>
          <a:p>
            <a:pPr lvl="2"/>
            <a:r>
              <a:rPr lang="en-GB" dirty="0"/>
              <a:t>HHCRO targeting and eligibility.</a:t>
            </a:r>
          </a:p>
          <a:p>
            <a:pPr marL="285750" lvl="0" indent="-285750">
              <a:buFont typeface="Arial" panose="020B0604020202020204" pitchFamily="34" charset="0"/>
              <a:buChar char="•"/>
            </a:pPr>
            <a:r>
              <a:rPr lang="en-GB" b="1" dirty="0"/>
              <a:t>Round-up/</a:t>
            </a:r>
            <a:r>
              <a:rPr lang="en-GB" b="1" dirty="0" err="1"/>
              <a:t>AoBs</a:t>
            </a:r>
            <a:r>
              <a:rPr lang="en-GB" b="1" dirty="0"/>
              <a:t> (10 mins)</a:t>
            </a:r>
          </a:p>
          <a:p>
            <a:endParaRPr lang="en-GB" dirty="0"/>
          </a:p>
        </p:txBody>
      </p:sp>
    </p:spTree>
    <p:extLst>
      <p:ext uri="{BB962C8B-B14F-4D97-AF65-F5344CB8AC3E}">
        <p14:creationId xmlns:p14="http://schemas.microsoft.com/office/powerpoint/2010/main" val="1312737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605" y="269776"/>
            <a:ext cx="8229600" cy="1143000"/>
          </a:xfrm>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770" y="0"/>
            <a:ext cx="9144000" cy="6858000"/>
          </a:xfrm>
          <a:prstGeom prst="rect">
            <a:avLst/>
          </a:prstGeom>
        </p:spPr>
      </p:pic>
      <p:sp>
        <p:nvSpPr>
          <p:cNvPr id="7" name="Rectangle 6"/>
          <p:cNvSpPr/>
          <p:nvPr/>
        </p:nvSpPr>
        <p:spPr>
          <a:xfrm>
            <a:off x="2442984" y="717724"/>
            <a:ext cx="4039632" cy="430887"/>
          </a:xfrm>
          <a:prstGeom prst="rect">
            <a:avLst/>
          </a:prstGeom>
        </p:spPr>
        <p:txBody>
          <a:bodyPr wrap="none">
            <a:spAutoFit/>
          </a:bodyPr>
          <a:lstStyle/>
          <a:p>
            <a:pPr algn="ctr"/>
            <a:r>
              <a:rPr lang="en-GB" sz="2200" b="1" dirty="0" smtClean="0"/>
              <a:t>First Time Central Heating (FTCH)</a:t>
            </a:r>
            <a:endParaRPr lang="en-GB" sz="2200" b="1" dirty="0"/>
          </a:p>
        </p:txBody>
      </p:sp>
      <p:sp>
        <p:nvSpPr>
          <p:cNvPr id="8" name="TextBox 7"/>
          <p:cNvSpPr txBox="1"/>
          <p:nvPr/>
        </p:nvSpPr>
        <p:spPr>
          <a:xfrm>
            <a:off x="393926" y="1268760"/>
            <a:ext cx="8836890" cy="4801314"/>
          </a:xfrm>
          <a:prstGeom prst="rect">
            <a:avLst/>
          </a:prstGeom>
          <a:noFill/>
        </p:spPr>
        <p:txBody>
          <a:bodyPr wrap="square" rtlCol="0">
            <a:spAutoFit/>
          </a:bodyPr>
          <a:lstStyle/>
          <a:p>
            <a:r>
              <a:rPr lang="en-GB" sz="1700" b="1" u="sng" dirty="0" smtClean="0">
                <a:solidFill>
                  <a:srgbClr val="003300"/>
                </a:solidFill>
              </a:rPr>
              <a:t>Proposed policy change</a:t>
            </a:r>
            <a:endParaRPr lang="en-GB" sz="1700" b="1" u="sng" dirty="0">
              <a:solidFill>
                <a:srgbClr val="003300"/>
              </a:solidFill>
            </a:endParaRPr>
          </a:p>
          <a:p>
            <a:endParaRPr lang="en-GB" sz="1700" b="1" u="sng" dirty="0" smtClean="0">
              <a:solidFill>
                <a:schemeClr val="accent4">
                  <a:lumMod val="50000"/>
                </a:schemeClr>
              </a:solidFill>
            </a:endParaRPr>
          </a:p>
          <a:p>
            <a:r>
              <a:rPr lang="en-GB" sz="1700" dirty="0" smtClean="0"/>
              <a:t>Delivery of central heating systems to social housing E, F or G properties will have to be first time central heating, ie at no point prior had the premises had a central heating or electric storage heater. </a:t>
            </a:r>
          </a:p>
          <a:p>
            <a:endParaRPr lang="en-GB" sz="1700" dirty="0"/>
          </a:p>
          <a:p>
            <a:r>
              <a:rPr lang="en-GB" sz="1700" b="1" u="sng" dirty="0">
                <a:solidFill>
                  <a:srgbClr val="003300"/>
                </a:solidFill>
              </a:rPr>
              <a:t>Proposed administration:</a:t>
            </a:r>
          </a:p>
          <a:p>
            <a:endParaRPr lang="en-GB" sz="1700" b="1" u="sng" dirty="0">
              <a:solidFill>
                <a:schemeClr val="accent4">
                  <a:lumMod val="50000"/>
                </a:schemeClr>
              </a:solidFill>
            </a:endParaRPr>
          </a:p>
          <a:p>
            <a:r>
              <a:rPr lang="en-GB" sz="1700" b="1" dirty="0">
                <a:solidFill>
                  <a:srgbClr val="003300"/>
                </a:solidFill>
              </a:rPr>
              <a:t>Ev</a:t>
            </a:r>
            <a:r>
              <a:rPr lang="en-GB" sz="1700" b="1" dirty="0" smtClean="0">
                <a:solidFill>
                  <a:srgbClr val="003300"/>
                </a:solidFill>
              </a:rPr>
              <a:t>idence</a:t>
            </a:r>
            <a:r>
              <a:rPr lang="en-GB" sz="1700" b="1" dirty="0" smtClean="0">
                <a:solidFill>
                  <a:schemeClr val="accent4">
                    <a:lumMod val="50000"/>
                  </a:schemeClr>
                </a:solidFill>
              </a:rPr>
              <a:t>:  A </a:t>
            </a:r>
            <a:r>
              <a:rPr lang="en-GB" sz="1700" dirty="0" smtClean="0"/>
              <a:t>declaration signed by the social landlord will confirm the eligibility of the premises for FTCH.</a:t>
            </a:r>
          </a:p>
          <a:p>
            <a:endParaRPr lang="en-GB" sz="1700" dirty="0"/>
          </a:p>
          <a:p>
            <a:r>
              <a:rPr lang="en-GB" sz="1700" dirty="0"/>
              <a:t>“At no point prior” may be evidenced with reference  to any available evidence within or relating to the </a:t>
            </a:r>
            <a:r>
              <a:rPr lang="en-GB" sz="1700" dirty="0" smtClean="0"/>
              <a:t>premises.</a:t>
            </a:r>
            <a:endParaRPr lang="en-GB" sz="1700" dirty="0"/>
          </a:p>
          <a:p>
            <a:endParaRPr lang="en-GB" sz="1700" b="1" u="sng" dirty="0" smtClean="0">
              <a:solidFill>
                <a:schemeClr val="accent3">
                  <a:lumMod val="50000"/>
                </a:schemeClr>
              </a:solidFill>
            </a:endParaRPr>
          </a:p>
          <a:p>
            <a:r>
              <a:rPr lang="en-GB" sz="1700" b="1" dirty="0">
                <a:solidFill>
                  <a:srgbClr val="003300"/>
                </a:solidFill>
              </a:rPr>
              <a:t>IT/notification </a:t>
            </a:r>
            <a:r>
              <a:rPr lang="en-GB" sz="1700" b="1" dirty="0" smtClean="0">
                <a:solidFill>
                  <a:srgbClr val="003300"/>
                </a:solidFill>
              </a:rPr>
              <a:t>template</a:t>
            </a:r>
            <a:r>
              <a:rPr lang="en-GB" sz="1700" dirty="0" smtClean="0">
                <a:solidFill>
                  <a:schemeClr val="accent4">
                    <a:lumMod val="50000"/>
                  </a:schemeClr>
                </a:solidFill>
              </a:rPr>
              <a:t>: </a:t>
            </a:r>
            <a:r>
              <a:rPr lang="en-GB" sz="1700" dirty="0" smtClean="0"/>
              <a:t>Primary heating sources, heating measures and E, F and G requirements will identify FTCH</a:t>
            </a:r>
          </a:p>
          <a:p>
            <a:endParaRPr lang="en-GB" sz="1700" b="1" u="sng" dirty="0">
              <a:solidFill>
                <a:schemeClr val="accent4">
                  <a:lumMod val="50000"/>
                </a:schemeClr>
              </a:solidFill>
            </a:endParaRPr>
          </a:p>
          <a:p>
            <a:r>
              <a:rPr lang="en-GB" sz="1700" b="1" u="sng" dirty="0" smtClean="0">
                <a:solidFill>
                  <a:srgbClr val="003300"/>
                </a:solidFill>
              </a:rPr>
              <a:t>Things to consider:  </a:t>
            </a:r>
            <a:r>
              <a:rPr lang="en-GB" sz="1700" dirty="0" smtClean="0"/>
              <a:t>Primary heating source, Evidentiary challenges, declaration?</a:t>
            </a:r>
            <a:endParaRPr lang="en-GB" sz="1700" b="1" u="sng" dirty="0"/>
          </a:p>
        </p:txBody>
      </p:sp>
    </p:spTree>
    <p:extLst>
      <p:ext uri="{BB962C8B-B14F-4D97-AF65-F5344CB8AC3E}">
        <p14:creationId xmlns:p14="http://schemas.microsoft.com/office/powerpoint/2010/main" val="33819333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1475656" y="692696"/>
            <a:ext cx="6369825" cy="461665"/>
          </a:xfrm>
          <a:prstGeom prst="rect">
            <a:avLst/>
          </a:prstGeom>
        </p:spPr>
        <p:txBody>
          <a:bodyPr wrap="square">
            <a:spAutoFit/>
          </a:bodyPr>
          <a:lstStyle/>
          <a:p>
            <a:pPr algn="ctr"/>
            <a:r>
              <a:rPr lang="en-GB" sz="2400" b="1" dirty="0" smtClean="0"/>
              <a:t>Flexible  eligibility: Local authority declarations</a:t>
            </a:r>
            <a:endParaRPr lang="en-GB" sz="2400" b="1" dirty="0"/>
          </a:p>
        </p:txBody>
      </p:sp>
      <p:sp>
        <p:nvSpPr>
          <p:cNvPr id="7" name="TextBox 6"/>
          <p:cNvSpPr txBox="1"/>
          <p:nvPr/>
        </p:nvSpPr>
        <p:spPr>
          <a:xfrm>
            <a:off x="323528" y="1234638"/>
            <a:ext cx="8496944" cy="5078313"/>
          </a:xfrm>
          <a:prstGeom prst="rect">
            <a:avLst/>
          </a:prstGeom>
          <a:noFill/>
        </p:spPr>
        <p:txBody>
          <a:bodyPr wrap="square" rtlCol="0">
            <a:spAutoFit/>
          </a:bodyPr>
          <a:lstStyle/>
          <a:p>
            <a:r>
              <a:rPr lang="en-GB" b="1" u="sng" dirty="0" smtClean="0">
                <a:solidFill>
                  <a:srgbClr val="003300"/>
                </a:solidFill>
              </a:rPr>
              <a:t>Proposed policy change</a:t>
            </a:r>
          </a:p>
          <a:p>
            <a:endParaRPr lang="en-GB" sz="1700" dirty="0"/>
          </a:p>
          <a:p>
            <a:r>
              <a:rPr lang="en-GB" sz="1700" dirty="0" smtClean="0"/>
              <a:t>Allowing </a:t>
            </a:r>
            <a:r>
              <a:rPr lang="en-GB" sz="1700" dirty="0"/>
              <a:t>suppliers to promote HHCRO measures to households where they are listed in a declaration from a local authority (LA).  </a:t>
            </a:r>
            <a:r>
              <a:rPr lang="en-GB" sz="1700" dirty="0" smtClean="0"/>
              <a:t>Social housing is excluded from this route. </a:t>
            </a:r>
          </a:p>
          <a:p>
            <a:endParaRPr lang="en-GB" sz="1700" dirty="0" smtClean="0">
              <a:solidFill>
                <a:srgbClr val="003300"/>
              </a:solidFill>
            </a:endParaRPr>
          </a:p>
          <a:p>
            <a:r>
              <a:rPr lang="en-GB" sz="1700" b="1" u="sng" dirty="0" smtClean="0">
                <a:solidFill>
                  <a:srgbClr val="003300"/>
                </a:solidFill>
              </a:rPr>
              <a:t>Proposed administration</a:t>
            </a:r>
          </a:p>
          <a:p>
            <a:endParaRPr lang="en-GB" sz="1700" b="1" u="sng" dirty="0">
              <a:solidFill>
                <a:srgbClr val="003300"/>
              </a:solidFill>
            </a:endParaRPr>
          </a:p>
          <a:p>
            <a:r>
              <a:rPr lang="en-GB" sz="1700" b="1" dirty="0" smtClean="0">
                <a:solidFill>
                  <a:srgbClr val="003300"/>
                </a:solidFill>
              </a:rPr>
              <a:t>Evidence: </a:t>
            </a:r>
            <a:r>
              <a:rPr lang="en-GB" sz="1700" dirty="0" smtClean="0"/>
              <a:t>LA </a:t>
            </a:r>
            <a:r>
              <a:rPr lang="en-GB" sz="1700" dirty="0"/>
              <a:t>declaration will need to be provided on request at audit. </a:t>
            </a:r>
          </a:p>
          <a:p>
            <a:endParaRPr lang="en-GB" sz="1700" dirty="0"/>
          </a:p>
          <a:p>
            <a:r>
              <a:rPr lang="en-GB" sz="1700" b="1" dirty="0">
                <a:solidFill>
                  <a:srgbClr val="003300"/>
                </a:solidFill>
              </a:rPr>
              <a:t>IT/notification </a:t>
            </a:r>
            <a:r>
              <a:rPr lang="en-GB" sz="1700" b="1" dirty="0" smtClean="0">
                <a:solidFill>
                  <a:srgbClr val="003300"/>
                </a:solidFill>
              </a:rPr>
              <a:t>template: </a:t>
            </a:r>
            <a:r>
              <a:rPr lang="en-GB" sz="1700" dirty="0"/>
              <a:t>Measures delivered to properties listed in a local authority declaration will need to be specified in the notification template. </a:t>
            </a:r>
          </a:p>
          <a:p>
            <a:endParaRPr lang="en-GB" sz="1700" dirty="0" smtClean="0"/>
          </a:p>
          <a:p>
            <a:r>
              <a:rPr lang="en-GB" sz="1700" dirty="0" smtClean="0"/>
              <a:t>The </a:t>
            </a:r>
            <a:r>
              <a:rPr lang="en-GB" sz="1700" dirty="0"/>
              <a:t>notification must also include the following:</a:t>
            </a:r>
          </a:p>
          <a:p>
            <a:pPr marL="342900" indent="-342900">
              <a:buFont typeface="+mj-lt"/>
              <a:buAutoNum type="alphaLcParenR"/>
            </a:pPr>
            <a:r>
              <a:rPr lang="en-GB" sz="1700" dirty="0"/>
              <a:t>The reference number on the declaration</a:t>
            </a:r>
          </a:p>
          <a:p>
            <a:pPr marL="342900" indent="-342900">
              <a:buFont typeface="+mj-lt"/>
              <a:buAutoNum type="alphaLcParenR"/>
            </a:pPr>
            <a:r>
              <a:rPr lang="en-GB" sz="1700" dirty="0"/>
              <a:t>Whether the household is:</a:t>
            </a:r>
          </a:p>
          <a:p>
            <a:pPr marL="857250" lvl="1" indent="-400050">
              <a:buFont typeface="+mj-lt"/>
              <a:buAutoNum type="romanLcPeriod"/>
            </a:pPr>
            <a:r>
              <a:rPr lang="en-GB" sz="1700" dirty="0"/>
              <a:t> in or at risk of fuel poverty, or</a:t>
            </a:r>
          </a:p>
          <a:p>
            <a:pPr marL="857250" lvl="1" indent="-400050">
              <a:buFont typeface="+mj-lt"/>
              <a:buAutoNum type="romanLcPeriod"/>
            </a:pPr>
            <a:r>
              <a:rPr lang="en-GB" sz="1700" dirty="0" smtClean="0"/>
              <a:t>low </a:t>
            </a:r>
            <a:r>
              <a:rPr lang="en-GB" sz="1700" dirty="0"/>
              <a:t>income and vulnerable to the effects of living in a cold home.</a:t>
            </a:r>
          </a:p>
          <a:p>
            <a:endParaRPr lang="en-GB" sz="1700" dirty="0" smtClean="0"/>
          </a:p>
          <a:p>
            <a:pPr marL="0" lvl="1"/>
            <a:r>
              <a:rPr lang="en-GB" sz="1700" dirty="0"/>
              <a:t>A standardised format for the URN will be </a:t>
            </a:r>
            <a:r>
              <a:rPr lang="en-GB" sz="1700" dirty="0" smtClean="0"/>
              <a:t>adopted. </a:t>
            </a:r>
            <a:endParaRPr lang="en-GB" sz="1700" dirty="0"/>
          </a:p>
        </p:txBody>
      </p:sp>
    </p:spTree>
    <p:extLst>
      <p:ext uri="{BB962C8B-B14F-4D97-AF65-F5344CB8AC3E}">
        <p14:creationId xmlns:p14="http://schemas.microsoft.com/office/powerpoint/2010/main" val="585713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365711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7" name="Diagram 6"/>
          <p:cNvGraphicFramePr/>
          <p:nvPr>
            <p:extLst>
              <p:ext uri="{D42A27DB-BD31-4B8C-83A1-F6EECF244321}">
                <p14:modId xmlns:p14="http://schemas.microsoft.com/office/powerpoint/2010/main" val="984434310"/>
              </p:ext>
            </p:extLst>
          </p:nvPr>
        </p:nvGraphicFramePr>
        <p:xfrm>
          <a:off x="2627784" y="1324992"/>
          <a:ext cx="3456384" cy="512834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585713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247"/>
            <a:ext cx="9144000" cy="6858000"/>
          </a:xfrm>
          <a:prstGeom prst="rect">
            <a:avLst/>
          </a:prstGeom>
        </p:spPr>
      </p:pic>
      <p:sp>
        <p:nvSpPr>
          <p:cNvPr id="6" name="TextBox 5"/>
          <p:cNvSpPr txBox="1"/>
          <p:nvPr/>
        </p:nvSpPr>
        <p:spPr>
          <a:xfrm>
            <a:off x="2123728" y="1171133"/>
            <a:ext cx="4896544" cy="830997"/>
          </a:xfrm>
          <a:prstGeom prst="rect">
            <a:avLst/>
          </a:prstGeom>
          <a:noFill/>
        </p:spPr>
        <p:txBody>
          <a:bodyPr wrap="square" rtlCol="0">
            <a:spAutoFit/>
          </a:bodyPr>
          <a:lstStyle/>
          <a:p>
            <a:pPr algn="ctr"/>
            <a:r>
              <a:rPr lang="en-GB" sz="2400" b="1" dirty="0" smtClean="0"/>
              <a:t>Regular score minimum requirement (RSMR)</a:t>
            </a:r>
            <a:endParaRPr lang="en-GB" sz="2400" b="1" dirty="0"/>
          </a:p>
        </p:txBody>
      </p:sp>
      <p:sp>
        <p:nvSpPr>
          <p:cNvPr id="7" name="TextBox 6"/>
          <p:cNvSpPr txBox="1"/>
          <p:nvPr/>
        </p:nvSpPr>
        <p:spPr>
          <a:xfrm>
            <a:off x="539552" y="1701963"/>
            <a:ext cx="8352928" cy="4524315"/>
          </a:xfrm>
          <a:prstGeom prst="rect">
            <a:avLst/>
          </a:prstGeom>
          <a:noFill/>
        </p:spPr>
        <p:txBody>
          <a:bodyPr wrap="square" rtlCol="0">
            <a:spAutoFit/>
          </a:bodyPr>
          <a:lstStyle/>
          <a:p>
            <a:r>
              <a:rPr lang="en-GB" b="1" u="sng" dirty="0" smtClean="0">
                <a:solidFill>
                  <a:schemeClr val="accent2">
                    <a:lumMod val="50000"/>
                  </a:schemeClr>
                </a:solidFill>
              </a:rPr>
              <a:t>Proposed policy change</a:t>
            </a:r>
            <a:endParaRPr lang="en-GB" dirty="0" smtClean="0"/>
          </a:p>
          <a:p>
            <a:endParaRPr lang="en-GB" dirty="0"/>
          </a:p>
          <a:p>
            <a:pPr marL="285750" indent="-285750">
              <a:buFont typeface="Arial" panose="020B0604020202020204" pitchFamily="34" charset="0"/>
              <a:buChar char="•"/>
            </a:pPr>
            <a:r>
              <a:rPr lang="en-GB" dirty="0" smtClean="0"/>
              <a:t>Limiting </a:t>
            </a:r>
            <a:r>
              <a:rPr lang="en-GB" dirty="0"/>
              <a:t>qualifying gas boiler </a:t>
            </a:r>
            <a:r>
              <a:rPr lang="en-GB" dirty="0" smtClean="0"/>
              <a:t>replacements. This will be administered as a minimum </a:t>
            </a:r>
            <a:r>
              <a:rPr lang="en-GB" dirty="0"/>
              <a:t>requirement for </a:t>
            </a:r>
            <a:r>
              <a:rPr lang="en-GB" dirty="0" smtClean="0"/>
              <a:t>the delivery of all other HHCRO measures.</a:t>
            </a:r>
            <a:r>
              <a:rPr lang="en-GB" dirty="0"/>
              <a:t> </a:t>
            </a:r>
            <a:r>
              <a:rPr lang="en-GB" dirty="0" smtClean="0"/>
              <a:t>The </a:t>
            </a:r>
            <a:r>
              <a:rPr lang="en-GB" dirty="0"/>
              <a:t>RSMR will be 77% of a supplier’s phase 3 HHCRO. </a:t>
            </a:r>
            <a:endParaRPr lang="en-GB" dirty="0" smtClean="0"/>
          </a:p>
          <a:p>
            <a:endParaRPr lang="en-GB" dirty="0"/>
          </a:p>
          <a:p>
            <a:pPr marL="285750" indent="-285750">
              <a:buFont typeface="Arial" panose="020B0604020202020204" pitchFamily="34" charset="0"/>
              <a:buChar char="•"/>
            </a:pPr>
            <a:r>
              <a:rPr lang="en-GB" dirty="0" smtClean="0"/>
              <a:t>All measures except qualifying gas boiler replacements </a:t>
            </a:r>
            <a:r>
              <a:rPr lang="en-GB" dirty="0"/>
              <a:t>installed from 1 July 2016 </a:t>
            </a:r>
            <a:r>
              <a:rPr lang="en-GB" dirty="0" smtClean="0"/>
              <a:t>will count towards a supplier’s RSMR.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 supplier </a:t>
            </a:r>
            <a:r>
              <a:rPr lang="en-GB" dirty="0" smtClean="0"/>
              <a:t>may install a qualifying boiler and notify as a non qualifying boiler, in order to count towards RSMR. </a:t>
            </a:r>
          </a:p>
          <a:p>
            <a:pPr marL="285750" indent="-285750">
              <a:buFont typeface="Arial" panose="020B0604020202020204" pitchFamily="34" charset="0"/>
              <a:buChar char="•"/>
            </a:pPr>
            <a:endParaRPr lang="en-GB" dirty="0"/>
          </a:p>
          <a:p>
            <a:endParaRPr lang="en-GB" dirty="0"/>
          </a:p>
          <a:p>
            <a:r>
              <a:rPr lang="en-GB" b="1" u="sng" dirty="0">
                <a:solidFill>
                  <a:schemeClr val="accent2">
                    <a:lumMod val="50000"/>
                  </a:schemeClr>
                </a:solidFill>
              </a:rPr>
              <a:t>IT/notification template</a:t>
            </a:r>
            <a:r>
              <a:rPr lang="en-GB" dirty="0">
                <a:solidFill>
                  <a:schemeClr val="accent2">
                    <a:lumMod val="50000"/>
                  </a:schemeClr>
                </a:solidFill>
              </a:rPr>
              <a:t>:  </a:t>
            </a:r>
            <a:endParaRPr lang="en-GB" dirty="0" smtClean="0">
              <a:solidFill>
                <a:schemeClr val="accent2">
                  <a:lumMod val="50000"/>
                </a:schemeClr>
              </a:solidFill>
            </a:endParaRPr>
          </a:p>
          <a:p>
            <a:endParaRPr lang="en-GB" dirty="0">
              <a:solidFill>
                <a:schemeClr val="accent2">
                  <a:lumMod val="50000"/>
                </a:schemeClr>
              </a:solidFill>
            </a:endParaRPr>
          </a:p>
          <a:p>
            <a:r>
              <a:rPr lang="en-GB" dirty="0" smtClean="0"/>
              <a:t>RSMR </a:t>
            </a:r>
            <a:r>
              <a:rPr lang="en-GB" dirty="0"/>
              <a:t>measures notified by obligation, measure type + primary heating </a:t>
            </a:r>
            <a:r>
              <a:rPr lang="en-GB" dirty="0" smtClean="0"/>
              <a:t>source</a:t>
            </a:r>
            <a:r>
              <a:rPr lang="en-GB" dirty="0"/>
              <a:t>.</a:t>
            </a:r>
          </a:p>
        </p:txBody>
      </p:sp>
    </p:spTree>
    <p:extLst>
      <p:ext uri="{BB962C8B-B14F-4D97-AF65-F5344CB8AC3E}">
        <p14:creationId xmlns:p14="http://schemas.microsoft.com/office/powerpoint/2010/main" val="3409306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Rectangle 7"/>
          <p:cNvSpPr/>
          <p:nvPr/>
        </p:nvSpPr>
        <p:spPr>
          <a:xfrm>
            <a:off x="395536" y="1412776"/>
            <a:ext cx="8352928" cy="5078313"/>
          </a:xfrm>
          <a:prstGeom prst="rect">
            <a:avLst/>
          </a:prstGeom>
        </p:spPr>
        <p:txBody>
          <a:bodyPr wrap="square">
            <a:spAutoFit/>
          </a:bodyPr>
          <a:lstStyle/>
          <a:p>
            <a:r>
              <a:rPr lang="en-GB" dirty="0" smtClean="0"/>
              <a:t>The following measures can </a:t>
            </a:r>
            <a:r>
              <a:rPr lang="en-GB" dirty="0"/>
              <a:t>be counted towards a supplier’s </a:t>
            </a:r>
            <a:r>
              <a:rPr lang="en-GB" dirty="0" smtClean="0"/>
              <a:t>RSMR:</a:t>
            </a:r>
            <a:endParaRPr lang="en-GB" dirty="0"/>
          </a:p>
          <a:p>
            <a:endParaRPr lang="en-GB" dirty="0" smtClean="0"/>
          </a:p>
          <a:p>
            <a:r>
              <a:rPr lang="en-GB" b="1" dirty="0">
                <a:solidFill>
                  <a:schemeClr val="accent2">
                    <a:lumMod val="50000"/>
                  </a:schemeClr>
                </a:solidFill>
              </a:rPr>
              <a:t>Measure type </a:t>
            </a:r>
            <a:r>
              <a:rPr lang="en-GB" dirty="0">
                <a:solidFill>
                  <a:schemeClr val="accent2">
                    <a:lumMod val="50000"/>
                  </a:schemeClr>
                </a:solidFill>
              </a:rPr>
              <a:t>	</a:t>
            </a:r>
            <a:r>
              <a:rPr lang="en-GB" dirty="0" smtClean="0">
                <a:solidFill>
                  <a:schemeClr val="accent2">
                    <a:lumMod val="50000"/>
                  </a:schemeClr>
                </a:solidFill>
              </a:rPr>
              <a:t>				</a:t>
            </a:r>
            <a:r>
              <a:rPr lang="en-GB" b="1" dirty="0" smtClean="0">
                <a:solidFill>
                  <a:schemeClr val="accent2">
                    <a:lumMod val="50000"/>
                  </a:schemeClr>
                </a:solidFill>
              </a:rPr>
              <a:t>Notes </a:t>
            </a:r>
            <a:r>
              <a:rPr lang="en-GB" dirty="0">
                <a:solidFill>
                  <a:schemeClr val="accent2">
                    <a:lumMod val="50000"/>
                  </a:schemeClr>
                </a:solidFill>
              </a:rPr>
              <a:t>	</a:t>
            </a:r>
          </a:p>
          <a:p>
            <a:r>
              <a:rPr lang="en-GB" dirty="0"/>
              <a:t>Qualifying boiler replacement 	</a:t>
            </a:r>
            <a:r>
              <a:rPr lang="en-GB" dirty="0" smtClean="0"/>
              <a:t>		not </a:t>
            </a:r>
            <a:r>
              <a:rPr lang="en-GB" dirty="0"/>
              <a:t>fuelled by mains gas </a:t>
            </a:r>
          </a:p>
          <a:p>
            <a:r>
              <a:rPr lang="en-GB" dirty="0"/>
              <a:t>Qualifying boiler replacement – non-boiler 	 </a:t>
            </a:r>
            <a:r>
              <a:rPr lang="en-GB" dirty="0" smtClean="0"/>
              <a:t>	not </a:t>
            </a:r>
            <a:r>
              <a:rPr lang="en-GB" dirty="0"/>
              <a:t>fuelled by mains gas </a:t>
            </a:r>
          </a:p>
          <a:p>
            <a:r>
              <a:rPr lang="en-GB" dirty="0"/>
              <a:t>Qualifying boiler replacement – electric storage heaters 	</a:t>
            </a:r>
            <a:r>
              <a:rPr lang="en-GB" dirty="0" smtClean="0"/>
              <a:t>not </a:t>
            </a:r>
            <a:r>
              <a:rPr lang="en-GB" dirty="0"/>
              <a:t>fuelled by mains gas </a:t>
            </a:r>
          </a:p>
          <a:p>
            <a:r>
              <a:rPr lang="en-GB" dirty="0"/>
              <a:t>Qualifying boiler repair 	</a:t>
            </a:r>
          </a:p>
          <a:p>
            <a:r>
              <a:rPr lang="en-GB" dirty="0"/>
              <a:t>Non-qualifying boiler installation 	</a:t>
            </a:r>
          </a:p>
          <a:p>
            <a:r>
              <a:rPr lang="en-GB" dirty="0"/>
              <a:t>First time central heating 	</a:t>
            </a:r>
          </a:p>
          <a:p>
            <a:r>
              <a:rPr lang="en-GB" dirty="0"/>
              <a:t>Heating Controls 	</a:t>
            </a:r>
          </a:p>
          <a:p>
            <a:r>
              <a:rPr lang="en-GB" dirty="0"/>
              <a:t>District heating connections 	</a:t>
            </a:r>
          </a:p>
          <a:p>
            <a:r>
              <a:rPr lang="en-GB" dirty="0"/>
              <a:t>Electric storage heaters 	</a:t>
            </a:r>
          </a:p>
          <a:p>
            <a:r>
              <a:rPr lang="en-GB" dirty="0"/>
              <a:t>Warm Air Units 	</a:t>
            </a:r>
          </a:p>
          <a:p>
            <a:r>
              <a:rPr lang="en-GB" dirty="0"/>
              <a:t>Renewable heating 	</a:t>
            </a:r>
          </a:p>
          <a:p>
            <a:r>
              <a:rPr lang="en-GB" dirty="0"/>
              <a:t>Insulation 	</a:t>
            </a:r>
          </a:p>
          <a:p>
            <a:r>
              <a:rPr lang="en-GB" dirty="0"/>
              <a:t>	</a:t>
            </a:r>
          </a:p>
          <a:p>
            <a:r>
              <a:rPr lang="en-GB" b="1" u="sng" dirty="0" smtClean="0">
                <a:solidFill>
                  <a:schemeClr val="accent2">
                    <a:lumMod val="50000"/>
                  </a:schemeClr>
                </a:solidFill>
              </a:rPr>
              <a:t>IT/notification template</a:t>
            </a:r>
            <a:r>
              <a:rPr lang="en-GB" dirty="0" smtClean="0">
                <a:solidFill>
                  <a:schemeClr val="accent2">
                    <a:lumMod val="50000"/>
                  </a:schemeClr>
                </a:solidFill>
              </a:rPr>
              <a:t>:  </a:t>
            </a:r>
            <a:r>
              <a:rPr lang="en-GB" dirty="0" smtClean="0"/>
              <a:t>RMMR measures notified by obligation, measure type + primary heating source</a:t>
            </a:r>
            <a:r>
              <a:rPr lang="en-GB" dirty="0"/>
              <a:t>.</a:t>
            </a:r>
            <a:endParaRPr lang="en-GB" dirty="0" smtClean="0"/>
          </a:p>
        </p:txBody>
      </p:sp>
      <p:sp>
        <p:nvSpPr>
          <p:cNvPr id="9" name="TextBox 8"/>
          <p:cNvSpPr txBox="1"/>
          <p:nvPr/>
        </p:nvSpPr>
        <p:spPr>
          <a:xfrm>
            <a:off x="2411760" y="622429"/>
            <a:ext cx="3960440" cy="646331"/>
          </a:xfrm>
          <a:prstGeom prst="rect">
            <a:avLst/>
          </a:prstGeom>
          <a:noFill/>
        </p:spPr>
        <p:txBody>
          <a:bodyPr wrap="square" rtlCol="0">
            <a:spAutoFit/>
          </a:bodyPr>
          <a:lstStyle/>
          <a:p>
            <a:pPr algn="ctr"/>
            <a:r>
              <a:rPr lang="en-GB" sz="3600" b="1" dirty="0" smtClean="0"/>
              <a:t>RSMR</a:t>
            </a:r>
            <a:endParaRPr lang="en-GB" sz="3600" b="1" dirty="0"/>
          </a:p>
        </p:txBody>
      </p:sp>
    </p:spTree>
    <p:extLst>
      <p:ext uri="{BB962C8B-B14F-4D97-AF65-F5344CB8AC3E}">
        <p14:creationId xmlns:p14="http://schemas.microsoft.com/office/powerpoint/2010/main" val="153601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2123728" y="716211"/>
            <a:ext cx="4896544" cy="461665"/>
          </a:xfrm>
          <a:prstGeom prst="rect">
            <a:avLst/>
          </a:prstGeom>
          <a:noFill/>
        </p:spPr>
        <p:txBody>
          <a:bodyPr wrap="square" rtlCol="0">
            <a:spAutoFit/>
          </a:bodyPr>
          <a:lstStyle/>
          <a:p>
            <a:pPr algn="ctr"/>
            <a:r>
              <a:rPr lang="en-GB" sz="2400" b="1" dirty="0" smtClean="0"/>
              <a:t>Party Cavity </a:t>
            </a:r>
            <a:r>
              <a:rPr lang="en-GB" sz="2400" b="1" dirty="0"/>
              <a:t>W</a:t>
            </a:r>
            <a:r>
              <a:rPr lang="en-GB" sz="2400" b="1" dirty="0" smtClean="0"/>
              <a:t>all </a:t>
            </a:r>
            <a:r>
              <a:rPr lang="en-GB" sz="2400" b="1" dirty="0"/>
              <a:t>I</a:t>
            </a:r>
            <a:r>
              <a:rPr lang="en-GB" sz="2400" b="1" dirty="0" smtClean="0"/>
              <a:t>nsulation (PCWI)</a:t>
            </a:r>
            <a:endParaRPr lang="en-GB" sz="2400" b="1" dirty="0"/>
          </a:p>
        </p:txBody>
      </p:sp>
      <p:sp>
        <p:nvSpPr>
          <p:cNvPr id="7" name="TextBox 6"/>
          <p:cNvSpPr txBox="1"/>
          <p:nvPr/>
        </p:nvSpPr>
        <p:spPr>
          <a:xfrm>
            <a:off x="539552" y="1556792"/>
            <a:ext cx="8352928" cy="4524315"/>
          </a:xfrm>
          <a:prstGeom prst="rect">
            <a:avLst/>
          </a:prstGeom>
          <a:noFill/>
        </p:spPr>
        <p:txBody>
          <a:bodyPr wrap="square" rtlCol="0">
            <a:spAutoFit/>
          </a:bodyPr>
          <a:lstStyle/>
          <a:p>
            <a:r>
              <a:rPr lang="en-GB" b="1" u="sng" dirty="0" smtClean="0">
                <a:solidFill>
                  <a:schemeClr val="accent2">
                    <a:lumMod val="50000"/>
                  </a:schemeClr>
                </a:solidFill>
              </a:rPr>
              <a:t>Proposed policy change</a:t>
            </a:r>
          </a:p>
          <a:p>
            <a:endParaRPr lang="en-GB" dirty="0"/>
          </a:p>
          <a:p>
            <a:r>
              <a:rPr lang="en-GB" dirty="0" smtClean="0"/>
              <a:t>IUF </a:t>
            </a:r>
            <a:r>
              <a:rPr lang="en-GB" dirty="0"/>
              <a:t>for PCWI </a:t>
            </a:r>
            <a:r>
              <a:rPr lang="en-GB" dirty="0" smtClean="0"/>
              <a:t>to be </a:t>
            </a:r>
            <a:r>
              <a:rPr lang="en-GB" dirty="0"/>
              <a:t>reduced from 35% to 15</a:t>
            </a:r>
            <a:r>
              <a:rPr lang="en-GB" dirty="0" smtClean="0"/>
              <a:t>%.</a:t>
            </a:r>
          </a:p>
          <a:p>
            <a:endParaRPr lang="en-GB" dirty="0"/>
          </a:p>
          <a:p>
            <a:r>
              <a:rPr lang="en-GB" dirty="0"/>
              <a:t>PCWI will be recognised as its own measure type in the legislation and will be eligible to support a secondary measure. </a:t>
            </a:r>
            <a:endParaRPr lang="en-GB" dirty="0" smtClean="0"/>
          </a:p>
          <a:p>
            <a:endParaRPr lang="en-GB" dirty="0"/>
          </a:p>
          <a:p>
            <a:r>
              <a:rPr lang="en-GB" dirty="0" smtClean="0"/>
              <a:t>PCWI </a:t>
            </a:r>
            <a:r>
              <a:rPr lang="en-GB" dirty="0"/>
              <a:t>will not have to meet the requirement that 50% of the exterior-facing walls are insulated to support a secondary measure. </a:t>
            </a:r>
          </a:p>
          <a:p>
            <a:endParaRPr lang="en-GB" dirty="0" smtClean="0"/>
          </a:p>
          <a:p>
            <a:r>
              <a:rPr lang="en-GB" b="1" u="sng" dirty="0" smtClean="0">
                <a:solidFill>
                  <a:schemeClr val="accent2">
                    <a:lumMod val="50000"/>
                  </a:schemeClr>
                </a:solidFill>
              </a:rPr>
              <a:t>Proposed administration</a:t>
            </a:r>
          </a:p>
          <a:p>
            <a:endParaRPr lang="en-GB" dirty="0"/>
          </a:p>
          <a:p>
            <a:r>
              <a:rPr lang="en-GB" dirty="0" smtClean="0"/>
              <a:t>IUF </a:t>
            </a:r>
            <a:r>
              <a:rPr lang="en-GB" dirty="0"/>
              <a:t>for PCWI will be determined by the date of completed installation. </a:t>
            </a:r>
          </a:p>
          <a:p>
            <a:endParaRPr lang="en-GB" dirty="0"/>
          </a:p>
          <a:p>
            <a:r>
              <a:rPr lang="en-GB" dirty="0" smtClean="0"/>
              <a:t>Installing 100</a:t>
            </a:r>
            <a:r>
              <a:rPr lang="en-GB" dirty="0"/>
              <a:t>% </a:t>
            </a:r>
            <a:r>
              <a:rPr lang="en-GB" dirty="0" smtClean="0"/>
              <a:t>means </a:t>
            </a:r>
            <a:r>
              <a:rPr lang="en-GB" dirty="0"/>
              <a:t>insulating all party cavity walls of the dwelling, for example, two walls for a mid-terrace property. </a:t>
            </a:r>
            <a:endParaRPr lang="en-GB" b="1" u="sng" dirty="0"/>
          </a:p>
        </p:txBody>
      </p:sp>
    </p:spTree>
    <p:extLst>
      <p:ext uri="{BB962C8B-B14F-4D97-AF65-F5344CB8AC3E}">
        <p14:creationId xmlns:p14="http://schemas.microsoft.com/office/powerpoint/2010/main" val="1597719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2504043" y="692696"/>
            <a:ext cx="3528392" cy="461665"/>
          </a:xfrm>
          <a:prstGeom prst="rect">
            <a:avLst/>
          </a:prstGeom>
          <a:noFill/>
        </p:spPr>
        <p:txBody>
          <a:bodyPr wrap="square" rtlCol="0">
            <a:spAutoFit/>
          </a:bodyPr>
          <a:lstStyle/>
          <a:p>
            <a:pPr algn="ctr"/>
            <a:r>
              <a:rPr lang="en-GB" sz="2400" b="1" dirty="0" smtClean="0"/>
              <a:t>New build</a:t>
            </a:r>
            <a:endParaRPr lang="en-GB" sz="2400" b="1" dirty="0"/>
          </a:p>
        </p:txBody>
      </p:sp>
      <p:sp>
        <p:nvSpPr>
          <p:cNvPr id="7" name="TextBox 6"/>
          <p:cNvSpPr txBox="1"/>
          <p:nvPr/>
        </p:nvSpPr>
        <p:spPr>
          <a:xfrm>
            <a:off x="539552" y="1412776"/>
            <a:ext cx="7848872" cy="4247317"/>
          </a:xfrm>
          <a:prstGeom prst="rect">
            <a:avLst/>
          </a:prstGeom>
          <a:noFill/>
        </p:spPr>
        <p:txBody>
          <a:bodyPr wrap="square" rtlCol="0">
            <a:spAutoFit/>
          </a:bodyPr>
          <a:lstStyle/>
          <a:p>
            <a:r>
              <a:rPr lang="en-GB" b="1" u="sng" dirty="0" smtClean="0">
                <a:solidFill>
                  <a:schemeClr val="accent2">
                    <a:lumMod val="50000"/>
                  </a:schemeClr>
                </a:solidFill>
              </a:rPr>
              <a:t>Proposed policy change</a:t>
            </a:r>
          </a:p>
          <a:p>
            <a:endParaRPr lang="en-GB" dirty="0" smtClean="0"/>
          </a:p>
          <a:p>
            <a:r>
              <a:rPr lang="en-GB" dirty="0" smtClean="0"/>
              <a:t>The draft legislation defines a new building as </a:t>
            </a:r>
            <a:r>
              <a:rPr lang="en-GB" i="1" dirty="0" smtClean="0"/>
              <a:t>‘a building erected on or after 1</a:t>
            </a:r>
            <a:r>
              <a:rPr lang="en-GB" i="1" baseline="30000" dirty="0" smtClean="0"/>
              <a:t>st</a:t>
            </a:r>
            <a:r>
              <a:rPr lang="en-GB" i="1" dirty="0" smtClean="0"/>
              <a:t> April 2017’ .</a:t>
            </a:r>
          </a:p>
          <a:p>
            <a:endParaRPr lang="en-GB" i="1" dirty="0"/>
          </a:p>
          <a:p>
            <a:r>
              <a:rPr lang="en-GB" dirty="0" smtClean="0"/>
              <a:t>For a measures to be installed the premises must be occupied. </a:t>
            </a:r>
          </a:p>
          <a:p>
            <a:endParaRPr lang="en-GB" i="1" dirty="0"/>
          </a:p>
          <a:p>
            <a:r>
              <a:rPr lang="en-GB" b="1" u="sng" dirty="0" smtClean="0">
                <a:solidFill>
                  <a:schemeClr val="accent2">
                    <a:lumMod val="50000"/>
                  </a:schemeClr>
                </a:solidFill>
              </a:rPr>
              <a:t>Proposed administrative approach </a:t>
            </a:r>
            <a:endParaRPr lang="en-GB" b="1" u="sng" dirty="0">
              <a:solidFill>
                <a:schemeClr val="accent2">
                  <a:lumMod val="50000"/>
                </a:schemeClr>
              </a:solidFill>
            </a:endParaRPr>
          </a:p>
          <a:p>
            <a:endParaRPr lang="en-GB" dirty="0" smtClean="0">
              <a:solidFill>
                <a:schemeClr val="accent2">
                  <a:lumMod val="50000"/>
                </a:schemeClr>
              </a:solidFill>
            </a:endParaRPr>
          </a:p>
          <a:p>
            <a:r>
              <a:rPr lang="en-GB" b="1" dirty="0" smtClean="0">
                <a:solidFill>
                  <a:schemeClr val="accent2">
                    <a:lumMod val="50000"/>
                  </a:schemeClr>
                </a:solidFill>
              </a:rPr>
              <a:t>Evidence</a:t>
            </a:r>
          </a:p>
          <a:p>
            <a:endParaRPr lang="en-GB" dirty="0"/>
          </a:p>
          <a:p>
            <a:r>
              <a:rPr lang="en-GB" dirty="0" smtClean="0"/>
              <a:t>Focus on evidencing occupancy. </a:t>
            </a:r>
          </a:p>
          <a:p>
            <a:endParaRPr lang="en-GB" dirty="0"/>
          </a:p>
          <a:p>
            <a:r>
              <a:rPr lang="en-GB" dirty="0" smtClean="0"/>
              <a:t>Occupancy requirements will already be captured in 2/3rds of properties through existing HHCRO requirements. </a:t>
            </a:r>
            <a:endParaRPr lang="en-GB" dirty="0"/>
          </a:p>
        </p:txBody>
      </p:sp>
    </p:spTree>
    <p:extLst>
      <p:ext uri="{BB962C8B-B14F-4D97-AF65-F5344CB8AC3E}">
        <p14:creationId xmlns:p14="http://schemas.microsoft.com/office/powerpoint/2010/main" val="25914796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755576" y="1340768"/>
            <a:ext cx="7632848" cy="1754326"/>
          </a:xfrm>
          <a:prstGeom prst="rect">
            <a:avLst/>
          </a:prstGeom>
          <a:noFill/>
        </p:spPr>
        <p:txBody>
          <a:bodyPr wrap="square" rtlCol="0">
            <a:spAutoFit/>
          </a:bodyPr>
          <a:lstStyle/>
          <a:p>
            <a:r>
              <a:rPr lang="en-GB" b="1" dirty="0" smtClean="0">
                <a:solidFill>
                  <a:schemeClr val="accent2">
                    <a:lumMod val="50000"/>
                  </a:schemeClr>
                </a:solidFill>
              </a:rPr>
              <a:t>New build extensions</a:t>
            </a:r>
          </a:p>
          <a:p>
            <a:endParaRPr lang="en-GB" dirty="0"/>
          </a:p>
          <a:p>
            <a:r>
              <a:rPr lang="en-GB" dirty="0" smtClean="0"/>
              <a:t>Difficult to evidence occupancy of a new build extension. </a:t>
            </a:r>
          </a:p>
          <a:p>
            <a:endParaRPr lang="en-GB" dirty="0"/>
          </a:p>
          <a:p>
            <a:r>
              <a:rPr lang="en-GB" dirty="0" smtClean="0"/>
              <a:t>We propose that suppliers provide evidence that demonstrates the construction of the extension is complete, such as building control sign off.  </a:t>
            </a:r>
            <a:endParaRPr lang="en-GB" dirty="0"/>
          </a:p>
        </p:txBody>
      </p:sp>
      <p:sp>
        <p:nvSpPr>
          <p:cNvPr id="7" name="TextBox 6"/>
          <p:cNvSpPr txBox="1"/>
          <p:nvPr/>
        </p:nvSpPr>
        <p:spPr>
          <a:xfrm>
            <a:off x="1043608" y="3717032"/>
            <a:ext cx="6984776" cy="1754326"/>
          </a:xfrm>
          <a:prstGeom prst="rect">
            <a:avLst/>
          </a:prstGeom>
          <a:solidFill>
            <a:schemeClr val="accent2">
              <a:lumMod val="20000"/>
              <a:lumOff val="80000"/>
            </a:schemeClr>
          </a:solidFill>
        </p:spPr>
        <p:txBody>
          <a:bodyPr wrap="square" rtlCol="0">
            <a:spAutoFit/>
          </a:bodyPr>
          <a:lstStyle/>
          <a:p>
            <a:r>
              <a:rPr lang="en-GB" b="1" dirty="0" smtClean="0"/>
              <a:t>Things to consider:</a:t>
            </a:r>
          </a:p>
          <a:p>
            <a:endParaRPr lang="en-GB" dirty="0"/>
          </a:p>
          <a:p>
            <a:pPr marL="342900" indent="-342900">
              <a:buFont typeface="+mj-lt"/>
              <a:buAutoNum type="arabicPeriod"/>
            </a:pPr>
            <a:r>
              <a:rPr lang="en-GB" dirty="0" smtClean="0"/>
              <a:t>Do you agree with our focus on evidencing occupancy?</a:t>
            </a:r>
          </a:p>
          <a:p>
            <a:pPr marL="342900" indent="-342900">
              <a:buFont typeface="+mj-lt"/>
              <a:buAutoNum type="arabicPeriod"/>
            </a:pPr>
            <a:endParaRPr lang="en-GB" dirty="0"/>
          </a:p>
          <a:p>
            <a:pPr marL="342900" indent="-342900">
              <a:buFont typeface="+mj-lt"/>
              <a:buAutoNum type="arabicPeriod"/>
            </a:pPr>
            <a:r>
              <a:rPr lang="en-GB" dirty="0" smtClean="0"/>
              <a:t>Do you agree with our proposals to evidence new build where there is a new build extensions</a:t>
            </a:r>
            <a:endParaRPr lang="en-GB" dirty="0"/>
          </a:p>
        </p:txBody>
      </p:sp>
      <p:sp>
        <p:nvSpPr>
          <p:cNvPr id="8" name="TextBox 7"/>
          <p:cNvSpPr txBox="1"/>
          <p:nvPr/>
        </p:nvSpPr>
        <p:spPr>
          <a:xfrm>
            <a:off x="2504043" y="692696"/>
            <a:ext cx="3528392" cy="461665"/>
          </a:xfrm>
          <a:prstGeom prst="rect">
            <a:avLst/>
          </a:prstGeom>
          <a:noFill/>
        </p:spPr>
        <p:txBody>
          <a:bodyPr wrap="square" rtlCol="0">
            <a:spAutoFit/>
          </a:bodyPr>
          <a:lstStyle/>
          <a:p>
            <a:pPr algn="ctr"/>
            <a:r>
              <a:rPr lang="en-GB" sz="2400" b="1" dirty="0" smtClean="0"/>
              <a:t>New build</a:t>
            </a:r>
            <a:endParaRPr lang="en-GB" sz="2400" b="1" dirty="0"/>
          </a:p>
        </p:txBody>
      </p:sp>
    </p:spTree>
    <p:extLst>
      <p:ext uri="{BB962C8B-B14F-4D97-AF65-F5344CB8AC3E}">
        <p14:creationId xmlns:p14="http://schemas.microsoft.com/office/powerpoint/2010/main" val="5736251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467544" y="1267584"/>
            <a:ext cx="8352928" cy="5401479"/>
          </a:xfrm>
          <a:prstGeom prst="rect">
            <a:avLst/>
          </a:prstGeom>
          <a:noFill/>
        </p:spPr>
        <p:txBody>
          <a:bodyPr wrap="square" rtlCol="0">
            <a:spAutoFit/>
          </a:bodyPr>
          <a:lstStyle/>
          <a:p>
            <a:r>
              <a:rPr lang="en-GB" b="1" u="sng" dirty="0" smtClean="0">
                <a:solidFill>
                  <a:schemeClr val="accent2">
                    <a:lumMod val="50000"/>
                  </a:schemeClr>
                </a:solidFill>
              </a:rPr>
              <a:t>Proposal</a:t>
            </a:r>
          </a:p>
          <a:p>
            <a:endParaRPr lang="en-GB" b="1" dirty="0"/>
          </a:p>
          <a:p>
            <a:pPr marL="285750" indent="-285750">
              <a:buFont typeface="Arial" panose="020B0604020202020204" pitchFamily="34" charset="0"/>
              <a:buChar char="•"/>
            </a:pPr>
            <a:r>
              <a:rPr lang="en-GB" sz="1700" dirty="0"/>
              <a:t>F</a:t>
            </a:r>
            <a:r>
              <a:rPr lang="en-GB" sz="1700" dirty="0" smtClean="0"/>
              <a:t>rom </a:t>
            </a:r>
            <a:r>
              <a:rPr lang="en-GB" sz="1700" dirty="0"/>
              <a:t>1 April 2017 measures that are referred to in PAS must be installed by a PAS-certified installer. </a:t>
            </a:r>
            <a:endParaRPr lang="en-GB" sz="1700" dirty="0" smtClean="0"/>
          </a:p>
          <a:p>
            <a:pPr marL="285750" indent="-285750">
              <a:buFont typeface="Arial" panose="020B0604020202020204" pitchFamily="34" charset="0"/>
              <a:buChar char="•"/>
            </a:pPr>
            <a:endParaRPr lang="en-GB" sz="1700" dirty="0"/>
          </a:p>
          <a:p>
            <a:pPr marL="285750" indent="-285750">
              <a:buFont typeface="Arial" panose="020B0604020202020204" pitchFamily="34" charset="0"/>
              <a:buChar char="•"/>
            </a:pPr>
            <a:r>
              <a:rPr lang="en-GB" sz="1700" dirty="0" smtClean="0"/>
              <a:t>No </a:t>
            </a:r>
            <a:r>
              <a:rPr lang="en-GB" sz="1700" dirty="0"/>
              <a:t>longer accept alternative methods of demonstrating compliance with PAS.</a:t>
            </a:r>
            <a:endParaRPr lang="en-GB" sz="1700" dirty="0" smtClean="0"/>
          </a:p>
          <a:p>
            <a:endParaRPr lang="en-GB" sz="1700" dirty="0"/>
          </a:p>
          <a:p>
            <a:pPr marL="285750" indent="-285750">
              <a:buFont typeface="Arial" panose="020B0604020202020204" pitchFamily="34" charset="0"/>
              <a:buChar char="•"/>
            </a:pPr>
            <a:r>
              <a:rPr lang="en-GB" sz="1700" dirty="0"/>
              <a:t>R</a:t>
            </a:r>
            <a:r>
              <a:rPr lang="en-GB" sz="1700" dirty="0" smtClean="0"/>
              <a:t>evisions </a:t>
            </a:r>
            <a:r>
              <a:rPr lang="en-GB" sz="1700" dirty="0"/>
              <a:t>to PAS </a:t>
            </a:r>
            <a:r>
              <a:rPr lang="en-GB" sz="1700" dirty="0" smtClean="0"/>
              <a:t>underway</a:t>
            </a:r>
            <a:r>
              <a:rPr lang="en-GB" sz="1700" dirty="0"/>
              <a:t>. D</a:t>
            </a:r>
            <a:r>
              <a:rPr lang="en-GB" sz="1700" dirty="0" smtClean="0"/>
              <a:t>raft </a:t>
            </a:r>
            <a:r>
              <a:rPr lang="en-GB" sz="1700" dirty="0"/>
              <a:t>legislation allows for </a:t>
            </a:r>
            <a:r>
              <a:rPr lang="en-GB" sz="1700" dirty="0" smtClean="0"/>
              <a:t>current </a:t>
            </a:r>
            <a:r>
              <a:rPr lang="en-GB" sz="1700" dirty="0"/>
              <a:t>and revised version to be used for a period of </a:t>
            </a:r>
            <a:r>
              <a:rPr lang="en-GB" sz="1700" dirty="0" smtClean="0"/>
              <a:t>time, although </a:t>
            </a:r>
            <a:r>
              <a:rPr lang="en-GB" sz="1700" dirty="0"/>
              <a:t>timeframe </a:t>
            </a:r>
            <a:r>
              <a:rPr lang="en-GB" sz="1700" dirty="0" smtClean="0"/>
              <a:t>yet </a:t>
            </a:r>
            <a:r>
              <a:rPr lang="en-GB" sz="1700" dirty="0"/>
              <a:t>to be </a:t>
            </a:r>
            <a:r>
              <a:rPr lang="en-GB" sz="1700" dirty="0" smtClean="0"/>
              <a:t>determined. </a:t>
            </a:r>
            <a:endParaRPr lang="en-GB" sz="1700" dirty="0"/>
          </a:p>
          <a:p>
            <a:endParaRPr lang="en-GB" b="1" dirty="0" smtClean="0"/>
          </a:p>
          <a:p>
            <a:r>
              <a:rPr lang="en-GB" b="1" u="sng" dirty="0" smtClean="0">
                <a:solidFill>
                  <a:schemeClr val="accent2">
                    <a:lumMod val="50000"/>
                  </a:schemeClr>
                </a:solidFill>
              </a:rPr>
              <a:t>Administrative approach</a:t>
            </a:r>
          </a:p>
          <a:p>
            <a:endParaRPr lang="en-GB" b="1" dirty="0"/>
          </a:p>
          <a:p>
            <a:pPr marL="285750" indent="-285750">
              <a:buFont typeface="Arial" panose="020B0604020202020204" pitchFamily="34" charset="0"/>
              <a:buChar char="•"/>
            </a:pPr>
            <a:r>
              <a:rPr lang="en-GB" sz="1700" dirty="0" smtClean="0"/>
              <a:t>PAS </a:t>
            </a:r>
            <a:r>
              <a:rPr lang="en-GB" sz="1700" dirty="0"/>
              <a:t>certification number to </a:t>
            </a:r>
            <a:r>
              <a:rPr lang="en-GB" sz="1700" dirty="0" smtClean="0"/>
              <a:t>be notified to us.  This </a:t>
            </a:r>
            <a:r>
              <a:rPr lang="en-GB" sz="1700" dirty="0"/>
              <a:t>should reflect the number reported on the Declaration of Conformity and Completed Installation. </a:t>
            </a:r>
            <a:endParaRPr lang="en-GB" sz="1700" dirty="0" smtClean="0"/>
          </a:p>
          <a:p>
            <a:pPr marL="285750" indent="-285750">
              <a:buFont typeface="Arial" panose="020B0604020202020204" pitchFamily="34" charset="0"/>
              <a:buChar char="•"/>
            </a:pPr>
            <a:endParaRPr lang="en-GB" sz="1700" dirty="0"/>
          </a:p>
          <a:p>
            <a:pPr marL="285750" indent="-285750">
              <a:buFont typeface="Arial" panose="020B0604020202020204" pitchFamily="34" charset="0"/>
              <a:buChar char="•"/>
            </a:pPr>
            <a:r>
              <a:rPr lang="en-GB" sz="1700" dirty="0" smtClean="0"/>
              <a:t>Date </a:t>
            </a:r>
            <a:r>
              <a:rPr lang="en-GB" sz="1700" dirty="0"/>
              <a:t>of completed installation to determine which version of PAS an installer should be certified to</a:t>
            </a:r>
            <a:r>
              <a:rPr lang="en-GB" sz="1700" dirty="0" smtClean="0"/>
              <a:t>.</a:t>
            </a:r>
          </a:p>
          <a:p>
            <a:pPr marL="285750" indent="-285750">
              <a:buFont typeface="Arial" panose="020B0604020202020204" pitchFamily="34" charset="0"/>
              <a:buChar char="•"/>
            </a:pPr>
            <a:endParaRPr lang="en-GB" sz="1700" dirty="0"/>
          </a:p>
          <a:p>
            <a:pPr marL="285750" indent="-285750">
              <a:buFont typeface="Arial" panose="020B0604020202020204" pitchFamily="34" charset="0"/>
              <a:buChar char="•"/>
            </a:pPr>
            <a:r>
              <a:rPr lang="en-GB" sz="1700" dirty="0" smtClean="0"/>
              <a:t>We </a:t>
            </a:r>
            <a:r>
              <a:rPr lang="en-GB" sz="1700" dirty="0"/>
              <a:t>will state how the transition will be managed once the implementation date for the new version of PAS is set in amendments to the ECO2 </a:t>
            </a:r>
            <a:r>
              <a:rPr lang="en-GB" sz="1700" dirty="0" smtClean="0"/>
              <a:t>Order.</a:t>
            </a:r>
          </a:p>
        </p:txBody>
      </p:sp>
      <p:sp>
        <p:nvSpPr>
          <p:cNvPr id="8" name="TextBox 7"/>
          <p:cNvSpPr txBox="1"/>
          <p:nvPr/>
        </p:nvSpPr>
        <p:spPr>
          <a:xfrm>
            <a:off x="3851920" y="620688"/>
            <a:ext cx="1584176" cy="646331"/>
          </a:xfrm>
          <a:prstGeom prst="rect">
            <a:avLst/>
          </a:prstGeom>
          <a:noFill/>
        </p:spPr>
        <p:txBody>
          <a:bodyPr wrap="square" rtlCol="0">
            <a:spAutoFit/>
          </a:bodyPr>
          <a:lstStyle/>
          <a:p>
            <a:r>
              <a:rPr lang="en-GB" sz="3600" b="1" dirty="0" smtClean="0"/>
              <a:t>PAS</a:t>
            </a:r>
            <a:endParaRPr lang="en-GB" sz="3600" b="1" dirty="0"/>
          </a:p>
        </p:txBody>
      </p:sp>
    </p:spTree>
    <p:extLst>
      <p:ext uri="{BB962C8B-B14F-4D97-AF65-F5344CB8AC3E}">
        <p14:creationId xmlns:p14="http://schemas.microsoft.com/office/powerpoint/2010/main" val="31124441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388875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7" name="Diagram 6"/>
          <p:cNvGraphicFramePr/>
          <p:nvPr>
            <p:extLst>
              <p:ext uri="{D42A27DB-BD31-4B8C-83A1-F6EECF244321}">
                <p14:modId xmlns:p14="http://schemas.microsoft.com/office/powerpoint/2010/main" val="229958119"/>
              </p:ext>
            </p:extLst>
          </p:nvPr>
        </p:nvGraphicFramePr>
        <p:xfrm>
          <a:off x="2915816" y="1268760"/>
          <a:ext cx="3384376" cy="532859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585713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4"/>
          <p:cNvSpPr txBox="1">
            <a:spLocks/>
          </p:cNvSpPr>
          <p:nvPr/>
        </p:nvSpPr>
        <p:spPr>
          <a:xfrm>
            <a:off x="685800" y="16288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GB" b="1" dirty="0" smtClean="0">
                <a:ea typeface="Verdana" panose="020B0604030504040204" pitchFamily="34" charset="0"/>
                <a:cs typeface="Verdana" panose="020B0604030504040204" pitchFamily="34" charset="0"/>
              </a:rPr>
              <a:t>ECO2 transition: consultation process</a:t>
            </a:r>
            <a:endParaRPr lang="en-GB" dirty="0">
              <a:solidFill>
                <a:schemeClr val="tx1">
                  <a:lumMod val="75000"/>
                  <a:lumOff val="25000"/>
                </a:schemeClr>
              </a:solidFill>
              <a:ea typeface="Verdana" panose="020B0604030504040204" pitchFamily="34" charset="0"/>
              <a:cs typeface="Verdana" panose="020B0604030504040204" pitchFamily="34" charset="0"/>
            </a:endParaRPr>
          </a:p>
        </p:txBody>
      </p:sp>
      <p:pic>
        <p:nvPicPr>
          <p:cNvPr id="10" name="Picture 2" descr="Image result for CONSULTATION"/>
          <p:cNvPicPr>
            <a:picLocks noChangeAspect="1" noChangeArrowheads="1"/>
          </p:cNvPicPr>
          <p:nvPr/>
        </p:nvPicPr>
        <p:blipFill rotWithShape="1">
          <a:blip r:embed="rId5">
            <a:extLst>
              <a:ext uri="{BEBA8EAE-BF5A-486C-A8C5-ECC9F3942E4B}">
                <a14:imgProps xmlns:a14="http://schemas.microsoft.com/office/drawing/2010/main">
                  <a14:imgLayer r:embed="rId6">
                    <a14:imgEffect>
                      <a14:brightnessContrast bright="27000" contrast="-48000"/>
                    </a14:imgEffect>
                  </a14:imgLayer>
                </a14:imgProps>
              </a:ext>
              <a:ext uri="{28A0092B-C50C-407E-A947-70E740481C1C}">
                <a14:useLocalDpi xmlns:a14="http://schemas.microsoft.com/office/drawing/2010/main" val="0"/>
              </a:ext>
            </a:extLst>
          </a:blip>
          <a:srcRect t="21297" b="17961"/>
          <a:stretch/>
        </p:blipFill>
        <p:spPr bwMode="auto">
          <a:xfrm>
            <a:off x="49627" y="2996952"/>
            <a:ext cx="9058877" cy="3670251"/>
          </a:xfrm>
          <a:prstGeom prst="rect">
            <a:avLst/>
          </a:prstGeom>
          <a:solidFill>
            <a:schemeClr val="bg1"/>
          </a:solidFill>
        </p:spPr>
      </p:pic>
    </p:spTree>
    <p:extLst>
      <p:ext uri="{BB962C8B-B14F-4D97-AF65-F5344CB8AC3E}">
        <p14:creationId xmlns:p14="http://schemas.microsoft.com/office/powerpoint/2010/main" val="9557851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1547664" y="692696"/>
            <a:ext cx="5976664" cy="461665"/>
          </a:xfrm>
          <a:prstGeom prst="rect">
            <a:avLst/>
          </a:prstGeom>
          <a:noFill/>
        </p:spPr>
        <p:txBody>
          <a:bodyPr wrap="square" rtlCol="0">
            <a:spAutoFit/>
          </a:bodyPr>
          <a:lstStyle/>
          <a:p>
            <a:pPr algn="ctr"/>
            <a:r>
              <a:rPr lang="en-GB" sz="2400" b="1" dirty="0" smtClean="0"/>
              <a:t>Automatic extensions for 5% of measures</a:t>
            </a:r>
            <a:endParaRPr lang="en-GB" sz="2400" b="1" dirty="0"/>
          </a:p>
        </p:txBody>
      </p:sp>
      <p:sp>
        <p:nvSpPr>
          <p:cNvPr id="7" name="TextBox 6"/>
          <p:cNvSpPr txBox="1"/>
          <p:nvPr/>
        </p:nvSpPr>
        <p:spPr>
          <a:xfrm>
            <a:off x="323528" y="1638092"/>
            <a:ext cx="8424936" cy="3970318"/>
          </a:xfrm>
          <a:prstGeom prst="rect">
            <a:avLst/>
          </a:prstGeom>
          <a:noFill/>
        </p:spPr>
        <p:txBody>
          <a:bodyPr wrap="square" rtlCol="0">
            <a:spAutoFit/>
          </a:bodyPr>
          <a:lstStyle/>
          <a:p>
            <a:r>
              <a:rPr lang="en-GB" b="1" u="sng" dirty="0" smtClean="0">
                <a:solidFill>
                  <a:schemeClr val="accent4">
                    <a:lumMod val="50000"/>
                  </a:schemeClr>
                </a:solidFill>
              </a:rPr>
              <a:t>Proposed policy change</a:t>
            </a:r>
          </a:p>
          <a:p>
            <a:endParaRPr lang="en-GB" dirty="0">
              <a:solidFill>
                <a:schemeClr val="accent4">
                  <a:lumMod val="50000"/>
                </a:schemeClr>
              </a:solidFill>
            </a:endParaRPr>
          </a:p>
          <a:p>
            <a:r>
              <a:rPr lang="en-GB" dirty="0" smtClean="0"/>
              <a:t>There </a:t>
            </a:r>
            <a:r>
              <a:rPr lang="en-GB" dirty="0"/>
              <a:t>will be an automatic three month extension to the notification deadline for up to 5% of the number of measures notified on time each </a:t>
            </a:r>
            <a:r>
              <a:rPr lang="en-GB" dirty="0" smtClean="0"/>
              <a:t>month. </a:t>
            </a:r>
          </a:p>
          <a:p>
            <a:pPr marL="285750" indent="-285750">
              <a:buFont typeface="Arial" panose="020B0604020202020204" pitchFamily="34" charset="0"/>
              <a:buChar char="•"/>
            </a:pPr>
            <a:endParaRPr lang="en-GB" dirty="0"/>
          </a:p>
          <a:p>
            <a:r>
              <a:rPr lang="en-GB" dirty="0" smtClean="0"/>
              <a:t>Removing administrative  oversight  on the part of the supplier</a:t>
            </a:r>
            <a:endParaRPr lang="en-GB" dirty="0"/>
          </a:p>
          <a:p>
            <a:endParaRPr lang="en-GB" dirty="0">
              <a:solidFill>
                <a:schemeClr val="accent4">
                  <a:lumMod val="50000"/>
                </a:schemeClr>
              </a:solidFill>
            </a:endParaRPr>
          </a:p>
          <a:p>
            <a:r>
              <a:rPr lang="en-GB" b="1" i="1" dirty="0" smtClean="0">
                <a:solidFill>
                  <a:schemeClr val="accent4">
                    <a:lumMod val="50000"/>
                  </a:schemeClr>
                </a:solidFill>
              </a:rPr>
              <a:t>How to calculate the 5%?</a:t>
            </a:r>
          </a:p>
          <a:p>
            <a:r>
              <a:rPr lang="en-GB" dirty="0"/>
              <a:t>T</a:t>
            </a:r>
            <a:r>
              <a:rPr lang="en-GB" dirty="0" smtClean="0"/>
              <a:t>he </a:t>
            </a:r>
            <a:r>
              <a:rPr lang="en-GB" dirty="0"/>
              <a:t>number of late measures without an approved extension request must be divided by the number of measures notified on time (early notifications are included as ’on time’ for our purposes here). Where this results in a figure less than 5%, the measures can be processed as normal. </a:t>
            </a:r>
          </a:p>
          <a:p>
            <a:endParaRPr lang="en-GB" dirty="0"/>
          </a:p>
          <a:p>
            <a:r>
              <a:rPr lang="en-GB" dirty="0" smtClean="0"/>
              <a:t>Calculated by licence, not supplier group. </a:t>
            </a:r>
            <a:endParaRPr lang="en-GB" dirty="0"/>
          </a:p>
        </p:txBody>
      </p:sp>
    </p:spTree>
    <p:extLst>
      <p:ext uri="{BB962C8B-B14F-4D97-AF65-F5344CB8AC3E}">
        <p14:creationId xmlns:p14="http://schemas.microsoft.com/office/powerpoint/2010/main" val="68024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1547664" y="692696"/>
            <a:ext cx="5976664" cy="461665"/>
          </a:xfrm>
          <a:prstGeom prst="rect">
            <a:avLst/>
          </a:prstGeom>
          <a:noFill/>
        </p:spPr>
        <p:txBody>
          <a:bodyPr wrap="square" rtlCol="0">
            <a:spAutoFit/>
          </a:bodyPr>
          <a:lstStyle/>
          <a:p>
            <a:pPr algn="ctr"/>
            <a:r>
              <a:rPr lang="en-GB" sz="2400" b="1" dirty="0" smtClean="0"/>
              <a:t>Automatic extensions for 5% of measures</a:t>
            </a:r>
            <a:endParaRPr lang="en-GB" sz="2400" b="1" dirty="0"/>
          </a:p>
        </p:txBody>
      </p:sp>
      <p:sp>
        <p:nvSpPr>
          <p:cNvPr id="7" name="Rectangle 6"/>
          <p:cNvSpPr/>
          <p:nvPr/>
        </p:nvSpPr>
        <p:spPr>
          <a:xfrm>
            <a:off x="755576" y="1484784"/>
            <a:ext cx="7920880" cy="4801314"/>
          </a:xfrm>
          <a:prstGeom prst="rect">
            <a:avLst/>
          </a:prstGeom>
        </p:spPr>
        <p:txBody>
          <a:bodyPr wrap="square">
            <a:spAutoFit/>
          </a:bodyPr>
          <a:lstStyle/>
          <a:p>
            <a:r>
              <a:rPr lang="en-GB" b="1" u="sng" dirty="0" smtClean="0">
                <a:solidFill>
                  <a:schemeClr val="accent4">
                    <a:lumMod val="50000"/>
                  </a:schemeClr>
                </a:solidFill>
              </a:rPr>
              <a:t>Proposed administration</a:t>
            </a:r>
          </a:p>
          <a:p>
            <a:endParaRPr lang="en-GB" dirty="0"/>
          </a:p>
          <a:p>
            <a:r>
              <a:rPr lang="en-GB" dirty="0" smtClean="0"/>
              <a:t>The </a:t>
            </a:r>
            <a:r>
              <a:rPr lang="en-GB" dirty="0"/>
              <a:t>5% calculation is undertaken at the time of monthly measure processing by Ofgem. </a:t>
            </a:r>
            <a:endParaRPr lang="en-GB" dirty="0" smtClean="0"/>
          </a:p>
          <a:p>
            <a:endParaRPr lang="en-GB" dirty="0"/>
          </a:p>
          <a:p>
            <a:r>
              <a:rPr lang="en-GB" dirty="0" smtClean="0"/>
              <a:t>We will process the late measures on a first come first served basis. </a:t>
            </a:r>
          </a:p>
          <a:p>
            <a:endParaRPr lang="en-GB" dirty="0" smtClean="0">
              <a:solidFill>
                <a:schemeClr val="accent4">
                  <a:lumMod val="50000"/>
                </a:schemeClr>
              </a:solidFill>
            </a:endParaRPr>
          </a:p>
          <a:p>
            <a:endParaRPr lang="en-GB" b="1" i="1" dirty="0" smtClean="0">
              <a:solidFill>
                <a:schemeClr val="accent4">
                  <a:lumMod val="50000"/>
                </a:schemeClr>
              </a:solidFill>
            </a:endParaRPr>
          </a:p>
          <a:p>
            <a:r>
              <a:rPr lang="en-GB" b="1" i="1" dirty="0" smtClean="0">
                <a:solidFill>
                  <a:schemeClr val="accent4">
                    <a:lumMod val="50000"/>
                  </a:schemeClr>
                </a:solidFill>
              </a:rPr>
              <a:t>Exceeding threshold within a single month’s notifications</a:t>
            </a:r>
          </a:p>
          <a:p>
            <a:endParaRPr lang="en-GB" i="1" dirty="0">
              <a:solidFill>
                <a:schemeClr val="accent4">
                  <a:lumMod val="50000"/>
                </a:schemeClr>
              </a:solidFill>
            </a:endParaRPr>
          </a:p>
          <a:p>
            <a:r>
              <a:rPr lang="en-GB" dirty="0" smtClean="0"/>
              <a:t>Measures will be put on hold. Suppliers will be given 10 days to determine which measures will require an extension request. </a:t>
            </a:r>
          </a:p>
          <a:p>
            <a:pPr marL="285750" indent="-285750">
              <a:buFont typeface="Arial" panose="020B0604020202020204" pitchFamily="34" charset="0"/>
              <a:buChar char="•"/>
            </a:pPr>
            <a:endParaRPr lang="en-GB" dirty="0" smtClean="0">
              <a:solidFill>
                <a:schemeClr val="accent4">
                  <a:lumMod val="50000"/>
                </a:schemeClr>
              </a:solidFill>
            </a:endParaRPr>
          </a:p>
          <a:p>
            <a:endParaRPr lang="en-GB" b="1" i="1" dirty="0" smtClean="0">
              <a:solidFill>
                <a:schemeClr val="accent4">
                  <a:lumMod val="50000"/>
                </a:schemeClr>
              </a:solidFill>
            </a:endParaRPr>
          </a:p>
          <a:p>
            <a:r>
              <a:rPr lang="en-GB" b="1" i="1" dirty="0" smtClean="0">
                <a:solidFill>
                  <a:schemeClr val="accent4">
                    <a:lumMod val="50000"/>
                  </a:schemeClr>
                </a:solidFill>
              </a:rPr>
              <a:t>Transferring late measures to another supplier</a:t>
            </a:r>
          </a:p>
          <a:p>
            <a:endParaRPr lang="en-GB" dirty="0">
              <a:solidFill>
                <a:schemeClr val="accent4">
                  <a:lumMod val="50000"/>
                </a:schemeClr>
              </a:solidFill>
            </a:endParaRPr>
          </a:p>
          <a:p>
            <a:r>
              <a:rPr lang="en-GB" dirty="0"/>
              <a:t>Late measures are attributed to the supplier who originally notified the </a:t>
            </a:r>
            <a:r>
              <a:rPr lang="en-GB" dirty="0" smtClean="0"/>
              <a:t>measure</a:t>
            </a:r>
            <a:r>
              <a:rPr lang="en-GB" dirty="0"/>
              <a:t>.</a:t>
            </a:r>
            <a:r>
              <a:rPr lang="en-GB" dirty="0" smtClean="0"/>
              <a:t> </a:t>
            </a:r>
          </a:p>
        </p:txBody>
      </p:sp>
    </p:spTree>
    <p:extLst>
      <p:ext uri="{BB962C8B-B14F-4D97-AF65-F5344CB8AC3E}">
        <p14:creationId xmlns:p14="http://schemas.microsoft.com/office/powerpoint/2010/main" val="680246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827584" y="1412776"/>
            <a:ext cx="7632848" cy="5078313"/>
          </a:xfrm>
          <a:prstGeom prst="rect">
            <a:avLst/>
          </a:prstGeom>
          <a:solidFill>
            <a:schemeClr val="accent4">
              <a:lumMod val="20000"/>
              <a:lumOff val="80000"/>
            </a:schemeClr>
          </a:solid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b="1" dirty="0" smtClean="0">
                <a:solidFill>
                  <a:schemeClr val="accent4">
                    <a:lumMod val="50000"/>
                  </a:schemeClr>
                </a:solidFill>
              </a:rPr>
              <a:t>Example</a:t>
            </a:r>
          </a:p>
          <a:p>
            <a:endParaRPr lang="en-GB" dirty="0">
              <a:solidFill>
                <a:schemeClr val="accent4">
                  <a:lumMod val="50000"/>
                </a:schemeClr>
              </a:solidFill>
            </a:endParaRPr>
          </a:p>
          <a:p>
            <a:r>
              <a:rPr lang="en-GB" dirty="0" smtClean="0">
                <a:solidFill>
                  <a:schemeClr val="tx1"/>
                </a:solidFill>
              </a:rPr>
              <a:t>Supplier A notifies </a:t>
            </a:r>
            <a:r>
              <a:rPr lang="en-GB" b="1" dirty="0" smtClean="0">
                <a:solidFill>
                  <a:schemeClr val="tx1"/>
                </a:solidFill>
              </a:rPr>
              <a:t>3,000</a:t>
            </a:r>
            <a:r>
              <a:rPr lang="en-GB" dirty="0" smtClean="0">
                <a:solidFill>
                  <a:schemeClr val="tx1"/>
                </a:solidFill>
              </a:rPr>
              <a:t> </a:t>
            </a:r>
            <a:r>
              <a:rPr lang="en-GB" b="1" dirty="0" smtClean="0">
                <a:solidFill>
                  <a:schemeClr val="tx1"/>
                </a:solidFill>
              </a:rPr>
              <a:t>measures</a:t>
            </a:r>
            <a:r>
              <a:rPr lang="en-GB" dirty="0" smtClean="0">
                <a:solidFill>
                  <a:schemeClr val="tx1"/>
                </a:solidFill>
              </a:rPr>
              <a:t> with a notification month of October 2016</a:t>
            </a:r>
          </a:p>
          <a:p>
            <a:r>
              <a:rPr lang="en-GB" dirty="0" smtClean="0">
                <a:solidFill>
                  <a:schemeClr val="tx1"/>
                </a:solidFill>
              </a:rPr>
              <a:t>on time. This would allow supplier A to notify </a:t>
            </a:r>
            <a:r>
              <a:rPr lang="en-GB" b="1" dirty="0" smtClean="0">
                <a:solidFill>
                  <a:schemeClr val="tx1"/>
                </a:solidFill>
              </a:rPr>
              <a:t>150 measures </a:t>
            </a:r>
            <a:r>
              <a:rPr lang="en-GB" dirty="0" smtClean="0">
                <a:solidFill>
                  <a:schemeClr val="tx1"/>
                </a:solidFill>
              </a:rPr>
              <a:t>after October</a:t>
            </a:r>
          </a:p>
          <a:p>
            <a:r>
              <a:rPr lang="en-GB" dirty="0" smtClean="0">
                <a:solidFill>
                  <a:schemeClr val="tx1"/>
                </a:solidFill>
              </a:rPr>
              <a:t>2016, and up to January 2017, </a:t>
            </a:r>
            <a:r>
              <a:rPr lang="en-GB" b="1" dirty="0" smtClean="0">
                <a:solidFill>
                  <a:schemeClr val="tx1"/>
                </a:solidFill>
              </a:rPr>
              <a:t>without needing an extension request.</a:t>
            </a:r>
          </a:p>
          <a:p>
            <a:endParaRPr lang="en-GB" dirty="0" smtClean="0">
              <a:solidFill>
                <a:schemeClr val="tx1"/>
              </a:solidFill>
            </a:endParaRPr>
          </a:p>
          <a:p>
            <a:r>
              <a:rPr lang="en-GB" dirty="0" smtClean="0">
                <a:solidFill>
                  <a:schemeClr val="tx1"/>
                </a:solidFill>
              </a:rPr>
              <a:t>Supplier A submits </a:t>
            </a:r>
            <a:r>
              <a:rPr lang="en-GB" b="1" dirty="0" smtClean="0">
                <a:solidFill>
                  <a:schemeClr val="tx1"/>
                </a:solidFill>
              </a:rPr>
              <a:t>140</a:t>
            </a:r>
            <a:r>
              <a:rPr lang="en-GB" dirty="0" smtClean="0">
                <a:solidFill>
                  <a:schemeClr val="tx1"/>
                </a:solidFill>
              </a:rPr>
              <a:t> </a:t>
            </a:r>
            <a:r>
              <a:rPr lang="en-GB" b="1" dirty="0" smtClean="0">
                <a:solidFill>
                  <a:schemeClr val="tx1"/>
                </a:solidFill>
              </a:rPr>
              <a:t>measures </a:t>
            </a:r>
            <a:r>
              <a:rPr lang="en-GB" dirty="0" smtClean="0">
                <a:solidFill>
                  <a:schemeClr val="tx1"/>
                </a:solidFill>
              </a:rPr>
              <a:t>with a notification month of October 2016</a:t>
            </a:r>
          </a:p>
          <a:p>
            <a:r>
              <a:rPr lang="en-GB" dirty="0" smtClean="0">
                <a:solidFill>
                  <a:schemeClr val="tx1"/>
                </a:solidFill>
              </a:rPr>
              <a:t>in </a:t>
            </a:r>
            <a:r>
              <a:rPr lang="en-GB" b="1" dirty="0" smtClean="0">
                <a:solidFill>
                  <a:schemeClr val="tx1"/>
                </a:solidFill>
              </a:rPr>
              <a:t>November 2016</a:t>
            </a:r>
            <a:r>
              <a:rPr lang="en-GB" dirty="0" smtClean="0">
                <a:solidFill>
                  <a:schemeClr val="tx1"/>
                </a:solidFill>
              </a:rPr>
              <a:t>. These measures are included in the automatic 5% and</a:t>
            </a:r>
          </a:p>
          <a:p>
            <a:r>
              <a:rPr lang="en-GB" dirty="0" smtClean="0">
                <a:solidFill>
                  <a:schemeClr val="tx1"/>
                </a:solidFill>
              </a:rPr>
              <a:t>processed as normal.</a:t>
            </a:r>
          </a:p>
          <a:p>
            <a:endParaRPr lang="en-GB" dirty="0" smtClean="0">
              <a:solidFill>
                <a:schemeClr val="tx1"/>
              </a:solidFill>
            </a:endParaRPr>
          </a:p>
          <a:p>
            <a:r>
              <a:rPr lang="en-GB" dirty="0" smtClean="0">
                <a:solidFill>
                  <a:schemeClr val="tx1"/>
                </a:solidFill>
              </a:rPr>
              <a:t>In </a:t>
            </a:r>
            <a:r>
              <a:rPr lang="en-GB" b="1" dirty="0" smtClean="0">
                <a:solidFill>
                  <a:schemeClr val="tx1"/>
                </a:solidFill>
              </a:rPr>
              <a:t>December 2016</a:t>
            </a:r>
            <a:r>
              <a:rPr lang="en-GB" dirty="0" smtClean="0">
                <a:solidFill>
                  <a:schemeClr val="tx1"/>
                </a:solidFill>
              </a:rPr>
              <a:t>, supplier A submits a further </a:t>
            </a:r>
            <a:r>
              <a:rPr lang="en-GB" b="1" dirty="0" smtClean="0">
                <a:solidFill>
                  <a:schemeClr val="tx1"/>
                </a:solidFill>
              </a:rPr>
              <a:t>50</a:t>
            </a:r>
            <a:r>
              <a:rPr lang="en-GB" dirty="0" smtClean="0">
                <a:solidFill>
                  <a:schemeClr val="tx1"/>
                </a:solidFill>
              </a:rPr>
              <a:t> </a:t>
            </a:r>
            <a:r>
              <a:rPr lang="en-GB" b="1" dirty="0" smtClean="0">
                <a:solidFill>
                  <a:schemeClr val="tx1"/>
                </a:solidFill>
              </a:rPr>
              <a:t>measures</a:t>
            </a:r>
            <a:r>
              <a:rPr lang="en-GB" dirty="0" smtClean="0">
                <a:solidFill>
                  <a:schemeClr val="tx1"/>
                </a:solidFill>
              </a:rPr>
              <a:t> with a</a:t>
            </a:r>
          </a:p>
          <a:p>
            <a:r>
              <a:rPr lang="en-GB" dirty="0" smtClean="0">
                <a:solidFill>
                  <a:schemeClr val="tx1"/>
                </a:solidFill>
              </a:rPr>
              <a:t>notification month of October 2016. As these take supplier A over the 5%</a:t>
            </a:r>
          </a:p>
          <a:p>
            <a:r>
              <a:rPr lang="en-GB" dirty="0" smtClean="0">
                <a:solidFill>
                  <a:schemeClr val="tx1"/>
                </a:solidFill>
              </a:rPr>
              <a:t>threshold, all </a:t>
            </a:r>
            <a:r>
              <a:rPr lang="en-GB" b="1" dirty="0" smtClean="0">
                <a:solidFill>
                  <a:schemeClr val="tx1"/>
                </a:solidFill>
              </a:rPr>
              <a:t>50</a:t>
            </a:r>
            <a:r>
              <a:rPr lang="en-GB" dirty="0" smtClean="0">
                <a:solidFill>
                  <a:schemeClr val="tx1"/>
                </a:solidFill>
              </a:rPr>
              <a:t> of these measures are put </a:t>
            </a:r>
            <a:r>
              <a:rPr lang="en-GB" b="1" dirty="0" smtClean="0">
                <a:solidFill>
                  <a:schemeClr val="tx1"/>
                </a:solidFill>
              </a:rPr>
              <a:t>on hold.</a:t>
            </a:r>
          </a:p>
          <a:p>
            <a:endParaRPr lang="en-GB" dirty="0" smtClean="0">
              <a:solidFill>
                <a:schemeClr val="tx1"/>
              </a:solidFill>
            </a:endParaRPr>
          </a:p>
          <a:p>
            <a:r>
              <a:rPr lang="en-GB" dirty="0" smtClean="0">
                <a:solidFill>
                  <a:schemeClr val="tx1"/>
                </a:solidFill>
              </a:rPr>
              <a:t>Supplier A then decides which of these </a:t>
            </a:r>
            <a:r>
              <a:rPr lang="en-GB" b="1" dirty="0" smtClean="0">
                <a:solidFill>
                  <a:schemeClr val="tx1"/>
                </a:solidFill>
              </a:rPr>
              <a:t>50 measures </a:t>
            </a:r>
            <a:r>
              <a:rPr lang="en-GB" dirty="0" smtClean="0">
                <a:solidFill>
                  <a:schemeClr val="tx1"/>
                </a:solidFill>
              </a:rPr>
              <a:t>it wants to include in the</a:t>
            </a:r>
          </a:p>
          <a:p>
            <a:r>
              <a:rPr lang="en-GB" dirty="0" smtClean="0">
                <a:solidFill>
                  <a:schemeClr val="tx1"/>
                </a:solidFill>
              </a:rPr>
              <a:t>automatic 5% (a maximum of 10) and for which it will submit an extension</a:t>
            </a:r>
          </a:p>
          <a:p>
            <a:r>
              <a:rPr lang="en-GB" dirty="0" smtClean="0">
                <a:solidFill>
                  <a:schemeClr val="tx1"/>
                </a:solidFill>
              </a:rPr>
              <a:t>request. Any subsequent measures notified with a notification deadline of</a:t>
            </a:r>
          </a:p>
          <a:p>
            <a:r>
              <a:rPr lang="en-GB" dirty="0" smtClean="0">
                <a:solidFill>
                  <a:schemeClr val="tx1"/>
                </a:solidFill>
              </a:rPr>
              <a:t>October 2016 </a:t>
            </a:r>
            <a:r>
              <a:rPr lang="en-GB" b="1" dirty="0" smtClean="0">
                <a:solidFill>
                  <a:schemeClr val="tx1"/>
                </a:solidFill>
              </a:rPr>
              <a:t>will require an extension request.</a:t>
            </a:r>
            <a:endParaRPr lang="en-GB" b="1" dirty="0">
              <a:solidFill>
                <a:schemeClr val="tx1"/>
              </a:solidFill>
            </a:endParaRPr>
          </a:p>
        </p:txBody>
      </p:sp>
      <p:sp>
        <p:nvSpPr>
          <p:cNvPr id="7" name="TextBox 6"/>
          <p:cNvSpPr txBox="1"/>
          <p:nvPr/>
        </p:nvSpPr>
        <p:spPr>
          <a:xfrm>
            <a:off x="1475656" y="692696"/>
            <a:ext cx="5976664" cy="461665"/>
          </a:xfrm>
          <a:prstGeom prst="rect">
            <a:avLst/>
          </a:prstGeom>
          <a:noFill/>
        </p:spPr>
        <p:txBody>
          <a:bodyPr wrap="square" rtlCol="0">
            <a:spAutoFit/>
          </a:bodyPr>
          <a:lstStyle/>
          <a:p>
            <a:pPr algn="ctr"/>
            <a:r>
              <a:rPr lang="en-GB" sz="2400" b="1" dirty="0" smtClean="0"/>
              <a:t>Automatic extensions for 5% of measures</a:t>
            </a:r>
            <a:endParaRPr lang="en-GB" sz="2400" b="1" dirty="0"/>
          </a:p>
        </p:txBody>
      </p:sp>
    </p:spTree>
    <p:extLst>
      <p:ext uri="{BB962C8B-B14F-4D97-AF65-F5344CB8AC3E}">
        <p14:creationId xmlns:p14="http://schemas.microsoft.com/office/powerpoint/2010/main" val="680246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755576" y="1484784"/>
            <a:ext cx="7992888" cy="3539430"/>
          </a:xfrm>
          <a:prstGeom prst="rect">
            <a:avLst/>
          </a:prstGeom>
          <a:solidFill>
            <a:schemeClr val="accent4">
              <a:lumMod val="20000"/>
              <a:lumOff val="80000"/>
            </a:schemeClr>
          </a:solidFill>
        </p:spPr>
        <p:txBody>
          <a:bodyPr wrap="square" rtlCol="0">
            <a:spAutoFit/>
          </a:bodyPr>
          <a:lstStyle/>
          <a:p>
            <a:r>
              <a:rPr lang="en-GB" b="1" dirty="0" smtClean="0">
                <a:solidFill>
                  <a:schemeClr val="accent4">
                    <a:lumMod val="50000"/>
                  </a:schemeClr>
                </a:solidFill>
              </a:rPr>
              <a:t>Things to consider</a:t>
            </a:r>
          </a:p>
          <a:p>
            <a:endParaRPr lang="en-GB" b="1" dirty="0">
              <a:solidFill>
                <a:schemeClr val="accent4">
                  <a:lumMod val="50000"/>
                </a:schemeClr>
              </a:solidFill>
            </a:endParaRPr>
          </a:p>
          <a:p>
            <a:pPr marL="342900" indent="-342900">
              <a:buFont typeface="+mj-lt"/>
              <a:buAutoNum type="arabicPeriod"/>
            </a:pPr>
            <a:r>
              <a:rPr lang="en-GB" sz="1700" dirty="0" smtClean="0"/>
              <a:t>Do you agree that the first 5% of late measures notified to us for a particular calendar month should be processed automatically?</a:t>
            </a:r>
          </a:p>
          <a:p>
            <a:pPr marL="342900" indent="-342900">
              <a:buFont typeface="+mj-lt"/>
              <a:buAutoNum type="arabicPeriod"/>
            </a:pPr>
            <a:endParaRPr lang="en-GB" sz="1700" dirty="0"/>
          </a:p>
          <a:p>
            <a:pPr marL="342900" indent="-342900">
              <a:buFont typeface="+mj-lt"/>
              <a:buAutoNum type="arabicPeriod"/>
            </a:pPr>
            <a:r>
              <a:rPr lang="en-GB" sz="1700" dirty="0" smtClean="0"/>
              <a:t>Where the 5% allowance is exceeded, do you agree that the supplier should be given an opportunity to determine which measures it wants to include in the automatic 5%?</a:t>
            </a:r>
          </a:p>
          <a:p>
            <a:pPr marL="342900" indent="-342900">
              <a:buFont typeface="+mj-lt"/>
              <a:buAutoNum type="arabicPeriod"/>
            </a:pPr>
            <a:endParaRPr lang="en-GB" sz="1700" dirty="0"/>
          </a:p>
          <a:p>
            <a:pPr marL="342900" indent="-342900">
              <a:buFont typeface="+mj-lt"/>
              <a:buAutoNum type="arabicPeriod"/>
            </a:pPr>
            <a:r>
              <a:rPr lang="en-GB" sz="1700" dirty="0" smtClean="0"/>
              <a:t>Where a supplier does not indicate which measures it wants to include within the automatic 5% within 10 working days, do you agree that we should select which measures will be automatically processed?</a:t>
            </a:r>
            <a:endParaRPr lang="en-GB" sz="1700" dirty="0"/>
          </a:p>
          <a:p>
            <a:endParaRPr lang="en-GB" dirty="0"/>
          </a:p>
        </p:txBody>
      </p:sp>
      <p:sp>
        <p:nvSpPr>
          <p:cNvPr id="7" name="Rectangle 6"/>
          <p:cNvSpPr/>
          <p:nvPr/>
        </p:nvSpPr>
        <p:spPr>
          <a:xfrm>
            <a:off x="1694713" y="692696"/>
            <a:ext cx="5469575" cy="461665"/>
          </a:xfrm>
          <a:prstGeom prst="rect">
            <a:avLst/>
          </a:prstGeom>
        </p:spPr>
        <p:txBody>
          <a:bodyPr wrap="none">
            <a:spAutoFit/>
          </a:bodyPr>
          <a:lstStyle/>
          <a:p>
            <a:pPr algn="ctr"/>
            <a:r>
              <a:rPr lang="en-GB" sz="2400" b="1" dirty="0" smtClean="0"/>
              <a:t>Automatic extensions for 5% of measures</a:t>
            </a:r>
            <a:endParaRPr lang="en-GB" sz="2400" b="1" dirty="0"/>
          </a:p>
        </p:txBody>
      </p:sp>
    </p:spTree>
    <p:extLst>
      <p:ext uri="{BB962C8B-B14F-4D97-AF65-F5344CB8AC3E}">
        <p14:creationId xmlns:p14="http://schemas.microsoft.com/office/powerpoint/2010/main" val="3982612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2051720" y="692696"/>
            <a:ext cx="4536504" cy="461665"/>
          </a:xfrm>
          <a:prstGeom prst="rect">
            <a:avLst/>
          </a:prstGeom>
          <a:noFill/>
        </p:spPr>
        <p:txBody>
          <a:bodyPr wrap="square" rtlCol="0">
            <a:spAutoFit/>
          </a:bodyPr>
          <a:lstStyle/>
          <a:p>
            <a:pPr algn="ctr"/>
            <a:r>
              <a:rPr lang="en-GB" sz="2400" b="1" dirty="0" smtClean="0"/>
              <a:t>Removing recommendations</a:t>
            </a:r>
            <a:endParaRPr lang="en-GB" sz="2400" b="1" dirty="0"/>
          </a:p>
        </p:txBody>
      </p:sp>
      <p:sp>
        <p:nvSpPr>
          <p:cNvPr id="7" name="TextBox 6"/>
          <p:cNvSpPr txBox="1"/>
          <p:nvPr/>
        </p:nvSpPr>
        <p:spPr>
          <a:xfrm>
            <a:off x="611560" y="1412776"/>
            <a:ext cx="7848872" cy="5078313"/>
          </a:xfrm>
          <a:prstGeom prst="rect">
            <a:avLst/>
          </a:prstGeom>
          <a:noFill/>
        </p:spPr>
        <p:txBody>
          <a:bodyPr wrap="square" rtlCol="0">
            <a:spAutoFit/>
          </a:bodyPr>
          <a:lstStyle/>
          <a:p>
            <a:r>
              <a:rPr lang="en-GB" b="1" u="sng" dirty="0" smtClean="0">
                <a:solidFill>
                  <a:schemeClr val="accent4">
                    <a:lumMod val="50000"/>
                  </a:schemeClr>
                </a:solidFill>
              </a:rPr>
              <a:t>Proposed policy change</a:t>
            </a:r>
          </a:p>
          <a:p>
            <a:endParaRPr lang="en-GB" dirty="0">
              <a:solidFill>
                <a:schemeClr val="accent4">
                  <a:lumMod val="50000"/>
                </a:schemeClr>
              </a:solidFill>
            </a:endParaRPr>
          </a:p>
          <a:p>
            <a:r>
              <a:rPr lang="en-GB" dirty="0" smtClean="0"/>
              <a:t>CERO </a:t>
            </a:r>
            <a:r>
              <a:rPr lang="en-GB" dirty="0"/>
              <a:t>measures installed after 31 March 2017 will no longer need to be recommended in a GDAR or CSR. </a:t>
            </a:r>
          </a:p>
          <a:p>
            <a:endParaRPr lang="en-GB" dirty="0">
              <a:solidFill>
                <a:schemeClr val="accent4">
                  <a:lumMod val="50000"/>
                </a:schemeClr>
              </a:solidFill>
            </a:endParaRPr>
          </a:p>
          <a:p>
            <a:r>
              <a:rPr lang="en-GB" b="1" u="sng" dirty="0" smtClean="0">
                <a:solidFill>
                  <a:schemeClr val="accent4">
                    <a:lumMod val="50000"/>
                  </a:schemeClr>
                </a:solidFill>
              </a:rPr>
              <a:t>Proposed administrative approach</a:t>
            </a:r>
          </a:p>
          <a:p>
            <a:endParaRPr lang="en-GB" dirty="0">
              <a:solidFill>
                <a:schemeClr val="accent4">
                  <a:lumMod val="50000"/>
                </a:schemeClr>
              </a:solidFill>
            </a:endParaRPr>
          </a:p>
          <a:p>
            <a:r>
              <a:rPr lang="en-GB" dirty="0"/>
              <a:t>We will no longer require CERO measures to be recommended in a GDAR or CSR</a:t>
            </a:r>
            <a:r>
              <a:rPr lang="en-GB" dirty="0" smtClean="0">
                <a:solidFill>
                  <a:schemeClr val="accent4">
                    <a:lumMod val="50000"/>
                  </a:schemeClr>
                </a:solidFill>
              </a:rPr>
              <a:t>.</a:t>
            </a:r>
          </a:p>
          <a:p>
            <a:r>
              <a:rPr lang="en-GB" dirty="0" smtClean="0">
                <a:solidFill>
                  <a:schemeClr val="accent4">
                    <a:lumMod val="50000"/>
                  </a:schemeClr>
                </a:solidFill>
              </a:rPr>
              <a:t> </a:t>
            </a:r>
          </a:p>
          <a:p>
            <a:r>
              <a:rPr lang="en-GB" b="1" dirty="0" smtClean="0">
                <a:solidFill>
                  <a:schemeClr val="accent4">
                    <a:lumMod val="50000"/>
                  </a:schemeClr>
                </a:solidFill>
              </a:rPr>
              <a:t>IT/notification template</a:t>
            </a:r>
          </a:p>
          <a:p>
            <a:endParaRPr lang="en-GB" dirty="0"/>
          </a:p>
          <a:p>
            <a:r>
              <a:rPr lang="en-GB" dirty="0"/>
              <a:t>The following fields in the notification template will no longer need to be completed for CERO measures installed after 31 March 2017: </a:t>
            </a:r>
            <a:endParaRPr lang="en-GB" dirty="0" smtClean="0"/>
          </a:p>
          <a:p>
            <a:endParaRPr lang="en-GB" dirty="0"/>
          </a:p>
          <a:p>
            <a:pPr marL="285750" indent="-285750">
              <a:buFont typeface="Arial" panose="020B0604020202020204" pitchFamily="34" charset="0"/>
              <a:buChar char="•"/>
            </a:pPr>
            <a:r>
              <a:rPr lang="en-GB" dirty="0" smtClean="0"/>
              <a:t>Recommended_Measure </a:t>
            </a:r>
            <a:endParaRPr lang="en-GB" dirty="0"/>
          </a:p>
          <a:p>
            <a:pPr marL="285750" indent="-285750">
              <a:buFont typeface="Arial" panose="020B0604020202020204" pitchFamily="34" charset="0"/>
              <a:buChar char="•"/>
            </a:pPr>
            <a:r>
              <a:rPr lang="en-GB" dirty="0" smtClean="0"/>
              <a:t>Green_Deal_Advice_Report_URN </a:t>
            </a:r>
            <a:endParaRPr lang="en-GB" dirty="0"/>
          </a:p>
          <a:p>
            <a:endParaRPr lang="en-GB" dirty="0"/>
          </a:p>
          <a:p>
            <a:endParaRPr lang="en-GB" dirty="0"/>
          </a:p>
        </p:txBody>
      </p:sp>
    </p:spTree>
    <p:extLst>
      <p:ext uri="{BB962C8B-B14F-4D97-AF65-F5344CB8AC3E}">
        <p14:creationId xmlns:p14="http://schemas.microsoft.com/office/powerpoint/2010/main" val="68024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02" y="0"/>
            <a:ext cx="9144000" cy="6858000"/>
          </a:xfrm>
          <a:prstGeom prst="rect">
            <a:avLst/>
          </a:prstGeom>
        </p:spPr>
      </p:pic>
      <p:sp>
        <p:nvSpPr>
          <p:cNvPr id="6" name="TextBox 5"/>
          <p:cNvSpPr txBox="1"/>
          <p:nvPr/>
        </p:nvSpPr>
        <p:spPr>
          <a:xfrm>
            <a:off x="755576" y="765865"/>
            <a:ext cx="7920880" cy="430887"/>
          </a:xfrm>
          <a:prstGeom prst="rect">
            <a:avLst/>
          </a:prstGeom>
          <a:noFill/>
        </p:spPr>
        <p:txBody>
          <a:bodyPr wrap="square" rtlCol="0">
            <a:spAutoFit/>
          </a:bodyPr>
          <a:lstStyle/>
          <a:p>
            <a:r>
              <a:rPr lang="en-GB" sz="2200" b="1" dirty="0" smtClean="0"/>
              <a:t>Evidencing pre-existing loft insulation &amp; non-gas fuelled premises</a:t>
            </a:r>
            <a:endParaRPr lang="en-GB" sz="2200" b="1" dirty="0"/>
          </a:p>
        </p:txBody>
      </p:sp>
      <p:sp>
        <p:nvSpPr>
          <p:cNvPr id="7" name="TextBox 6"/>
          <p:cNvSpPr txBox="1"/>
          <p:nvPr/>
        </p:nvSpPr>
        <p:spPr>
          <a:xfrm>
            <a:off x="539552" y="1384088"/>
            <a:ext cx="7992888" cy="1200329"/>
          </a:xfrm>
          <a:prstGeom prst="rect">
            <a:avLst/>
          </a:prstGeom>
          <a:noFill/>
        </p:spPr>
        <p:txBody>
          <a:bodyPr wrap="square" rtlCol="0">
            <a:spAutoFit/>
          </a:bodyPr>
          <a:lstStyle/>
          <a:p>
            <a:r>
              <a:rPr lang="en-GB" b="1" u="sng" dirty="0" smtClean="0">
                <a:solidFill>
                  <a:schemeClr val="accent4">
                    <a:lumMod val="50000"/>
                  </a:schemeClr>
                </a:solidFill>
              </a:rPr>
              <a:t>Proposed policy changes</a:t>
            </a:r>
          </a:p>
          <a:p>
            <a:endParaRPr lang="en-GB" dirty="0">
              <a:solidFill>
                <a:schemeClr val="accent2">
                  <a:lumMod val="50000"/>
                </a:schemeClr>
              </a:solidFill>
            </a:endParaRPr>
          </a:p>
          <a:p>
            <a:r>
              <a:rPr lang="en-GB" dirty="0" smtClean="0"/>
              <a:t>Removing recommendations</a:t>
            </a:r>
          </a:p>
          <a:p>
            <a:r>
              <a:rPr lang="en-GB" dirty="0" smtClean="0"/>
              <a:t>Introducing deemed scores</a:t>
            </a:r>
            <a:endParaRPr lang="en-GB" dirty="0"/>
          </a:p>
        </p:txBody>
      </p:sp>
      <p:sp>
        <p:nvSpPr>
          <p:cNvPr id="8" name="TextBox 7"/>
          <p:cNvSpPr txBox="1"/>
          <p:nvPr/>
        </p:nvSpPr>
        <p:spPr>
          <a:xfrm>
            <a:off x="539552" y="2924944"/>
            <a:ext cx="8136904" cy="3970318"/>
          </a:xfrm>
          <a:prstGeom prst="rect">
            <a:avLst/>
          </a:prstGeom>
          <a:noFill/>
        </p:spPr>
        <p:txBody>
          <a:bodyPr wrap="square" rtlCol="0">
            <a:spAutoFit/>
          </a:bodyPr>
          <a:lstStyle/>
          <a:p>
            <a:r>
              <a:rPr lang="en-GB" b="1" u="sng" dirty="0" smtClean="0">
                <a:solidFill>
                  <a:schemeClr val="accent4">
                    <a:lumMod val="50000"/>
                  </a:schemeClr>
                </a:solidFill>
              </a:rPr>
              <a:t>Proposed administration: non-gas fuelled premises</a:t>
            </a:r>
          </a:p>
          <a:p>
            <a:endParaRPr lang="en-GB" dirty="0" smtClean="0">
              <a:solidFill>
                <a:schemeClr val="accent2">
                  <a:lumMod val="50000"/>
                </a:schemeClr>
              </a:solidFill>
            </a:endParaRPr>
          </a:p>
          <a:p>
            <a:r>
              <a:rPr lang="en-GB" dirty="0" smtClean="0"/>
              <a:t>The PAS pre-installation survey can be used to evidence the main heating system fuel type of the premises.</a:t>
            </a:r>
          </a:p>
          <a:p>
            <a:endParaRPr lang="en-GB" dirty="0"/>
          </a:p>
          <a:p>
            <a:r>
              <a:rPr lang="en-GB" dirty="0" smtClean="0"/>
              <a:t>Supplier can continue to use boiler checklist as an alternative method. </a:t>
            </a:r>
          </a:p>
          <a:p>
            <a:endParaRPr lang="en-GB" dirty="0">
              <a:solidFill>
                <a:schemeClr val="accent2">
                  <a:lumMod val="50000"/>
                </a:schemeClr>
              </a:solidFill>
            </a:endParaRPr>
          </a:p>
          <a:p>
            <a:r>
              <a:rPr lang="en-GB" b="1" u="sng" dirty="0" smtClean="0">
                <a:solidFill>
                  <a:schemeClr val="accent4">
                    <a:lumMod val="50000"/>
                  </a:schemeClr>
                </a:solidFill>
              </a:rPr>
              <a:t>Proposed administration: pre-existing  loft insulation?</a:t>
            </a:r>
          </a:p>
          <a:p>
            <a:endParaRPr lang="en-GB" b="1" dirty="0">
              <a:solidFill>
                <a:schemeClr val="accent2">
                  <a:lumMod val="50000"/>
                </a:schemeClr>
              </a:solidFill>
            </a:endParaRPr>
          </a:p>
          <a:p>
            <a:r>
              <a:rPr lang="en-GB" dirty="0"/>
              <a:t>The PAS pre-installation survey can be used to evidence </a:t>
            </a:r>
            <a:r>
              <a:rPr lang="en-GB" dirty="0" smtClean="0"/>
              <a:t>the pre-existing levels of loft insulation</a:t>
            </a:r>
          </a:p>
          <a:p>
            <a:endParaRPr lang="en-GB" dirty="0"/>
          </a:p>
          <a:p>
            <a:r>
              <a:rPr lang="en-GB" dirty="0" smtClean="0"/>
              <a:t>3% pre-installation TM for loft measures</a:t>
            </a:r>
            <a:endParaRPr lang="en-GB" dirty="0"/>
          </a:p>
          <a:p>
            <a:endParaRPr lang="en-GB" dirty="0"/>
          </a:p>
        </p:txBody>
      </p:sp>
    </p:spTree>
    <p:extLst>
      <p:ext uri="{BB962C8B-B14F-4D97-AF65-F5344CB8AC3E}">
        <p14:creationId xmlns:p14="http://schemas.microsoft.com/office/powerpoint/2010/main" val="18956339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692267" y="2348880"/>
            <a:ext cx="7992888" cy="3139321"/>
          </a:xfrm>
          <a:prstGeom prst="rect">
            <a:avLst/>
          </a:prstGeom>
          <a:solidFill>
            <a:schemeClr val="accent4">
              <a:lumMod val="20000"/>
              <a:lumOff val="80000"/>
            </a:schemeClr>
          </a:solidFill>
        </p:spPr>
        <p:txBody>
          <a:bodyPr wrap="square" rtlCol="0">
            <a:spAutoFit/>
          </a:bodyPr>
          <a:lstStyle/>
          <a:p>
            <a:r>
              <a:rPr lang="en-GB" b="1" dirty="0" smtClean="0"/>
              <a:t>Things to consider</a:t>
            </a:r>
          </a:p>
          <a:p>
            <a:endParaRPr lang="en-GB" dirty="0">
              <a:solidFill>
                <a:schemeClr val="accent2">
                  <a:lumMod val="50000"/>
                </a:schemeClr>
              </a:solidFill>
            </a:endParaRPr>
          </a:p>
          <a:p>
            <a:pPr marL="342900" indent="-342900">
              <a:buFont typeface="+mj-lt"/>
              <a:buAutoNum type="arabicPeriod"/>
            </a:pPr>
            <a:r>
              <a:rPr lang="en-GB" dirty="0" smtClean="0"/>
              <a:t>Do you agree that PAS pre-installation survey can be used to record the depth of any pre-existing insulation?</a:t>
            </a:r>
          </a:p>
          <a:p>
            <a:pPr marL="342900" indent="-342900">
              <a:buFont typeface="+mj-lt"/>
              <a:buAutoNum type="arabicPeriod"/>
            </a:pPr>
            <a:endParaRPr lang="en-GB" b="1" dirty="0"/>
          </a:p>
          <a:p>
            <a:pPr marL="342900" indent="-342900">
              <a:buFont typeface="+mj-lt"/>
              <a:buAutoNum type="arabicPeriod"/>
            </a:pPr>
            <a:r>
              <a:rPr lang="en-GB" dirty="0" smtClean="0"/>
              <a:t>Do you agree that 3% of TM for loft insulation measures should take place pre-installation. </a:t>
            </a:r>
          </a:p>
          <a:p>
            <a:pPr marL="342900" indent="-342900">
              <a:buFont typeface="+mj-lt"/>
              <a:buAutoNum type="arabicPeriod"/>
            </a:pPr>
            <a:endParaRPr lang="en-GB" dirty="0"/>
          </a:p>
          <a:p>
            <a:pPr marL="342900" indent="-342900">
              <a:buFont typeface="+mj-lt"/>
              <a:buAutoNum type="arabicPeriod"/>
            </a:pPr>
            <a:r>
              <a:rPr lang="en-GB" dirty="0" smtClean="0"/>
              <a:t>Do you agree that the depth of any pre-existing loft insulation can be checked post-installation during a TM inspection?</a:t>
            </a:r>
            <a:endParaRPr lang="en-GB" dirty="0"/>
          </a:p>
          <a:p>
            <a:endParaRPr lang="en-GB" dirty="0"/>
          </a:p>
        </p:txBody>
      </p:sp>
      <p:sp>
        <p:nvSpPr>
          <p:cNvPr id="8" name="TextBox 7"/>
          <p:cNvSpPr txBox="1"/>
          <p:nvPr/>
        </p:nvSpPr>
        <p:spPr>
          <a:xfrm>
            <a:off x="971600" y="1196752"/>
            <a:ext cx="6768752" cy="830997"/>
          </a:xfrm>
          <a:prstGeom prst="rect">
            <a:avLst/>
          </a:prstGeom>
          <a:noFill/>
        </p:spPr>
        <p:txBody>
          <a:bodyPr wrap="square" rtlCol="0">
            <a:spAutoFit/>
          </a:bodyPr>
          <a:lstStyle/>
          <a:p>
            <a:pPr algn="ctr"/>
            <a:r>
              <a:rPr lang="en-GB" sz="2400" b="1" dirty="0" smtClean="0"/>
              <a:t>Evidencing pre-existing loft insulation &amp; non-gas fuelled premises</a:t>
            </a:r>
            <a:endParaRPr lang="en-GB" sz="2400" b="1" dirty="0"/>
          </a:p>
        </p:txBody>
      </p:sp>
    </p:spTree>
    <p:extLst>
      <p:ext uri="{BB962C8B-B14F-4D97-AF65-F5344CB8AC3E}">
        <p14:creationId xmlns:p14="http://schemas.microsoft.com/office/powerpoint/2010/main" val="1677159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91" y="264431"/>
            <a:ext cx="8229600" cy="1143000"/>
          </a:xfrm>
        </p:spPr>
        <p:txBody>
          <a:bodyPr/>
          <a:lstStyle/>
          <a:p>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08797254"/>
              </p:ext>
            </p:extLst>
          </p:nvPr>
        </p:nvGraphicFramePr>
        <p:xfrm>
          <a:off x="457199" y="1597892"/>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272" y="116632"/>
            <a:ext cx="9144000" cy="6858000"/>
          </a:xfrm>
          <a:prstGeom prst="rect">
            <a:avLst/>
          </a:prstGeom>
        </p:spPr>
      </p:pic>
      <p:sp>
        <p:nvSpPr>
          <p:cNvPr id="6" name="TextBox 5"/>
          <p:cNvSpPr txBox="1"/>
          <p:nvPr/>
        </p:nvSpPr>
        <p:spPr>
          <a:xfrm>
            <a:off x="2483768" y="764704"/>
            <a:ext cx="3960440" cy="507831"/>
          </a:xfrm>
          <a:prstGeom prst="rect">
            <a:avLst/>
          </a:prstGeom>
          <a:noFill/>
        </p:spPr>
        <p:txBody>
          <a:bodyPr wrap="square" rtlCol="0">
            <a:spAutoFit/>
          </a:bodyPr>
          <a:lstStyle/>
          <a:p>
            <a:pPr algn="ctr"/>
            <a:r>
              <a:rPr lang="en-GB" sz="2700" b="1" dirty="0" smtClean="0"/>
              <a:t>Trading obligations</a:t>
            </a:r>
            <a:endParaRPr lang="en-GB" sz="2700" b="1" dirty="0"/>
          </a:p>
        </p:txBody>
      </p:sp>
      <p:sp>
        <p:nvSpPr>
          <p:cNvPr id="7" name="TextBox 6"/>
          <p:cNvSpPr txBox="1"/>
          <p:nvPr/>
        </p:nvSpPr>
        <p:spPr>
          <a:xfrm>
            <a:off x="601157" y="1700808"/>
            <a:ext cx="8136904" cy="5355312"/>
          </a:xfrm>
          <a:prstGeom prst="rect">
            <a:avLst/>
          </a:prstGeom>
          <a:noFill/>
        </p:spPr>
        <p:txBody>
          <a:bodyPr wrap="square" rtlCol="0">
            <a:spAutoFit/>
          </a:bodyPr>
          <a:lstStyle/>
          <a:p>
            <a:r>
              <a:rPr lang="en-GB" b="1" u="sng" dirty="0" smtClean="0">
                <a:solidFill>
                  <a:schemeClr val="accent4">
                    <a:lumMod val="50000"/>
                  </a:schemeClr>
                </a:solidFill>
              </a:rPr>
              <a:t>Proposed policy change</a:t>
            </a:r>
            <a:endParaRPr lang="en-GB" u="sng" dirty="0" smtClean="0">
              <a:solidFill>
                <a:schemeClr val="accent4">
                  <a:lumMod val="50000"/>
                </a:schemeClr>
              </a:solidFill>
            </a:endParaRPr>
          </a:p>
          <a:p>
            <a:endParaRPr lang="en-GB" dirty="0"/>
          </a:p>
          <a:p>
            <a:pPr marL="285750" indent="-285750">
              <a:buFont typeface="Arial" panose="020B0604020202020204" pitchFamily="34" charset="0"/>
              <a:buChar char="•"/>
            </a:pPr>
            <a:r>
              <a:rPr lang="en-GB" dirty="0" smtClean="0"/>
              <a:t>A supplier can trade all or part of its ECO2 obligations</a:t>
            </a:r>
            <a:r>
              <a:rPr lang="en-GB" dirty="0"/>
              <a:t> </a:t>
            </a:r>
            <a:r>
              <a:rPr lang="en-GB" dirty="0" smtClean="0"/>
              <a:t>to another licence</a:t>
            </a:r>
            <a:endParaRPr lang="en-GB" dirty="0"/>
          </a:p>
          <a:p>
            <a:pPr marL="285750" indent="-285750">
              <a:buFont typeface="Arial" panose="020B0604020202020204" pitchFamily="34" charset="0"/>
              <a:buChar char="•"/>
            </a:pPr>
            <a:r>
              <a:rPr lang="en-GB" dirty="0" smtClean="0"/>
              <a:t>Cannot </a:t>
            </a:r>
            <a:r>
              <a:rPr lang="en-GB" dirty="0"/>
              <a:t>trade its CSCO </a:t>
            </a:r>
            <a:endParaRPr lang="en-GB" dirty="0" smtClean="0"/>
          </a:p>
          <a:p>
            <a:pPr marL="285750" indent="-285750">
              <a:buFont typeface="Arial" panose="020B0604020202020204" pitchFamily="34" charset="0"/>
              <a:buChar char="•"/>
            </a:pPr>
            <a:r>
              <a:rPr lang="en-GB" dirty="0" smtClean="0"/>
              <a:t>Two types of trading:</a:t>
            </a:r>
            <a:endParaRPr lang="en-GB" dirty="0"/>
          </a:p>
          <a:p>
            <a:pPr lvl="0"/>
            <a:endParaRPr lang="en-GB" dirty="0"/>
          </a:p>
          <a:p>
            <a:pPr lvl="0"/>
            <a:r>
              <a:rPr lang="en-GB" b="1" u="sng" dirty="0">
                <a:solidFill>
                  <a:schemeClr val="accent4">
                    <a:lumMod val="50000"/>
                  </a:schemeClr>
                </a:solidFill>
              </a:rPr>
              <a:t>Intra-supplier trading </a:t>
            </a:r>
            <a:r>
              <a:rPr lang="en-GB" dirty="0">
                <a:solidFill>
                  <a:schemeClr val="accent4">
                    <a:lumMod val="50000"/>
                  </a:schemeClr>
                </a:solidFill>
              </a:rPr>
              <a:t>: </a:t>
            </a:r>
            <a:r>
              <a:rPr lang="en-GB" dirty="0"/>
              <a:t>Trading within a supplier or supplier group</a:t>
            </a:r>
          </a:p>
          <a:p>
            <a:pPr lvl="0"/>
            <a:endParaRPr lang="en-GB" dirty="0"/>
          </a:p>
          <a:p>
            <a:pPr lvl="0"/>
            <a:r>
              <a:rPr lang="en-GB" dirty="0"/>
              <a:t>A supplier </a:t>
            </a:r>
            <a:r>
              <a:rPr lang="en-GB" dirty="0" smtClean="0"/>
              <a:t>can </a:t>
            </a:r>
            <a:r>
              <a:rPr lang="en-GB" dirty="0"/>
              <a:t>consolidate </a:t>
            </a:r>
            <a:r>
              <a:rPr lang="en-GB" dirty="0" smtClean="0"/>
              <a:t>obligations </a:t>
            </a:r>
            <a:r>
              <a:rPr lang="en-GB" dirty="0"/>
              <a:t>onto a single licence, instead of being obligated on multiple </a:t>
            </a:r>
            <a:r>
              <a:rPr lang="en-GB" dirty="0">
                <a:ln/>
              </a:rPr>
              <a:t>licences</a:t>
            </a:r>
            <a:r>
              <a:rPr lang="en-GB" dirty="0"/>
              <a:t>, reducing administrative complexity. </a:t>
            </a:r>
          </a:p>
          <a:p>
            <a:pPr lvl="0">
              <a:defRPr/>
            </a:pPr>
            <a:endParaRPr lang="en-GB" dirty="0">
              <a:solidFill>
                <a:schemeClr val="accent4">
                  <a:lumMod val="50000"/>
                </a:schemeClr>
              </a:solidFill>
            </a:endParaRPr>
          </a:p>
          <a:p>
            <a:pPr lvl="0"/>
            <a:r>
              <a:rPr lang="en-GB" b="1" u="sng" dirty="0" smtClean="0">
                <a:solidFill>
                  <a:schemeClr val="accent4">
                    <a:lumMod val="50000"/>
                  </a:schemeClr>
                </a:solidFill>
              </a:rPr>
              <a:t>Inter-supplier </a:t>
            </a:r>
            <a:r>
              <a:rPr lang="en-GB" b="1" u="sng" dirty="0">
                <a:solidFill>
                  <a:schemeClr val="accent4">
                    <a:lumMod val="50000"/>
                  </a:schemeClr>
                </a:solidFill>
              </a:rPr>
              <a:t>trading </a:t>
            </a:r>
            <a:r>
              <a:rPr lang="en-GB" dirty="0"/>
              <a:t>: Trading between </a:t>
            </a:r>
            <a:r>
              <a:rPr lang="en-GB" dirty="0" smtClean="0"/>
              <a:t>suppliers </a:t>
            </a:r>
            <a:endParaRPr lang="en-GB" dirty="0"/>
          </a:p>
          <a:p>
            <a:pPr lvl="0"/>
            <a:endParaRPr lang="en-GB" dirty="0"/>
          </a:p>
          <a:p>
            <a:pPr lvl="0"/>
            <a:r>
              <a:rPr lang="en-GB" dirty="0"/>
              <a:t>This would allow a supplier to trade its obligations to another obligated supplier that would take on legal responsibility for delivery of that obligation (including in the case of non-compliance, potential enforcement fines).</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endParaRPr lang="en-GB" dirty="0" smtClean="0"/>
          </a:p>
        </p:txBody>
      </p:sp>
    </p:spTree>
    <p:extLst>
      <p:ext uri="{BB962C8B-B14F-4D97-AF65-F5344CB8AC3E}">
        <p14:creationId xmlns:p14="http://schemas.microsoft.com/office/powerpoint/2010/main" val="39207377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5" y="13381"/>
            <a:ext cx="9144000" cy="6858000"/>
          </a:xfrm>
          <a:prstGeom prst="rect">
            <a:avLst/>
          </a:prstGeom>
        </p:spPr>
      </p:pic>
      <p:sp>
        <p:nvSpPr>
          <p:cNvPr id="6" name="TextBox 5"/>
          <p:cNvSpPr txBox="1"/>
          <p:nvPr/>
        </p:nvSpPr>
        <p:spPr>
          <a:xfrm>
            <a:off x="2699792" y="692696"/>
            <a:ext cx="3456384" cy="507831"/>
          </a:xfrm>
          <a:prstGeom prst="rect">
            <a:avLst/>
          </a:prstGeom>
          <a:noFill/>
        </p:spPr>
        <p:txBody>
          <a:bodyPr wrap="square" rtlCol="0">
            <a:spAutoFit/>
          </a:bodyPr>
          <a:lstStyle/>
          <a:p>
            <a:pPr algn="ctr"/>
            <a:r>
              <a:rPr lang="en-GB" sz="2700" b="1" dirty="0" smtClean="0"/>
              <a:t>Trading obligations</a:t>
            </a:r>
            <a:endParaRPr lang="en-GB" sz="2700" b="1" dirty="0"/>
          </a:p>
        </p:txBody>
      </p:sp>
      <p:sp>
        <p:nvSpPr>
          <p:cNvPr id="9" name="Rectangle 8"/>
          <p:cNvSpPr/>
          <p:nvPr/>
        </p:nvSpPr>
        <p:spPr>
          <a:xfrm>
            <a:off x="611560" y="1720840"/>
            <a:ext cx="8136904" cy="4247317"/>
          </a:xfrm>
          <a:prstGeom prst="rect">
            <a:avLst/>
          </a:prstGeom>
        </p:spPr>
        <p:txBody>
          <a:bodyPr wrap="square">
            <a:spAutoFit/>
          </a:bodyPr>
          <a:lstStyle/>
          <a:p>
            <a:pPr lvl="0"/>
            <a:endParaRPr lang="en-GB" dirty="0" smtClean="0">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n-GB" dirty="0" smtClean="0">
                <a:ea typeface="Arial Unicode MS" panose="020B0604020202020204" pitchFamily="34" charset="-128"/>
                <a:cs typeface="Arial Unicode MS" panose="020B0604020202020204" pitchFamily="34" charset="-128"/>
              </a:rPr>
              <a:t>We </a:t>
            </a:r>
            <a:r>
              <a:rPr lang="en-GB" dirty="0">
                <a:ea typeface="Arial Unicode MS" panose="020B0604020202020204" pitchFamily="34" charset="-128"/>
                <a:cs typeface="Arial Unicode MS" panose="020B0604020202020204" pitchFamily="34" charset="-128"/>
              </a:rPr>
              <a:t>must approve applications to trade obligations if we are satisfied that such a trade </a:t>
            </a:r>
            <a:r>
              <a:rPr lang="en-GB" b="1" dirty="0">
                <a:ea typeface="Arial Unicode MS" panose="020B0604020202020204" pitchFamily="34" charset="-128"/>
                <a:cs typeface="Arial Unicode MS" panose="020B0604020202020204" pitchFamily="34" charset="-128"/>
              </a:rPr>
              <a:t>will not be likely to adversely affect our ability to enforce the requirements placed on the supplier</a:t>
            </a:r>
            <a:r>
              <a:rPr lang="en-GB" dirty="0">
                <a:ea typeface="Arial Unicode MS" panose="020B0604020202020204" pitchFamily="34" charset="-128"/>
                <a:cs typeface="Arial Unicode MS" panose="020B0604020202020204" pitchFamily="34" charset="-128"/>
              </a:rPr>
              <a:t> taking on the traded obligation. </a:t>
            </a:r>
          </a:p>
          <a:p>
            <a:pPr marL="285750" lvl="0" indent="-285750">
              <a:buFont typeface="Arial" panose="020B0604020202020204" pitchFamily="34" charset="0"/>
              <a:buChar char="•"/>
            </a:pPr>
            <a:endParaRPr lang="en-GB" dirty="0" smtClean="0">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endParaRPr lang="en-GB" dirty="0">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n-GB" dirty="0">
                <a:ea typeface="Arial Unicode MS" panose="020B0604020202020204" pitchFamily="34" charset="-128"/>
                <a:cs typeface="Arial Unicode MS" panose="020B0604020202020204" pitchFamily="34" charset="-128"/>
              </a:rPr>
              <a:t>Applications for trading will be restricted to a six-month window at the beginning of the transition year, from 1 April to 30 September 2017</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285750" lvl="0" indent="-285750">
              <a:buFont typeface="Arial" panose="020B0604020202020204" pitchFamily="34" charset="0"/>
              <a:buChar char="•"/>
            </a:pP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n-GB" dirty="0">
                <a:ea typeface="Arial Unicode MS" panose="020B0604020202020204" pitchFamily="34" charset="-128"/>
                <a:cs typeface="Arial Unicode MS" panose="020B0604020202020204" pitchFamily="34" charset="-128"/>
              </a:rPr>
              <a:t>Following a transfer, Supplier A’s obligation will be treated as reduced by the transfer amount, and Supplier B’s obligation will be treated as increased by the transfer amount</a:t>
            </a:r>
            <a:r>
              <a:rPr lang="en-GB" dirty="0" smtClean="0">
                <a:ea typeface="Arial Unicode MS" panose="020B0604020202020204" pitchFamily="34" charset="-128"/>
                <a:cs typeface="Arial Unicode MS" panose="020B0604020202020204" pitchFamily="34" charset="-128"/>
              </a:rPr>
              <a:t>.</a:t>
            </a:r>
          </a:p>
          <a:p>
            <a:pPr marL="285750" lvl="0" indent="-285750">
              <a:buFont typeface="Arial" panose="020B0604020202020204" pitchFamily="34" charset="0"/>
              <a:buChar char="•"/>
            </a:pPr>
            <a:endParaRPr lang="en-GB" dirty="0">
              <a:solidFill>
                <a:srgbClr val="8064A2">
                  <a:lumMod val="50000"/>
                </a:srgbClr>
              </a:solidFill>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endParaRPr lang="en-GB" dirty="0">
              <a:solidFill>
                <a:srgbClr val="8064A2">
                  <a:lumMod val="50000"/>
                </a:srgbClr>
              </a:solidFill>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6014760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12" y="13381"/>
            <a:ext cx="9144000" cy="6858000"/>
          </a:xfrm>
          <a:prstGeom prst="rect">
            <a:avLst/>
          </a:prstGeom>
        </p:spPr>
      </p:pic>
      <p:sp>
        <p:nvSpPr>
          <p:cNvPr id="6" name="TextBox 5"/>
          <p:cNvSpPr txBox="1"/>
          <p:nvPr/>
        </p:nvSpPr>
        <p:spPr>
          <a:xfrm>
            <a:off x="2699792" y="692696"/>
            <a:ext cx="3456384" cy="492443"/>
          </a:xfrm>
          <a:prstGeom prst="rect">
            <a:avLst/>
          </a:prstGeom>
          <a:noFill/>
        </p:spPr>
        <p:txBody>
          <a:bodyPr wrap="square" rtlCol="0">
            <a:spAutoFit/>
          </a:bodyPr>
          <a:lstStyle/>
          <a:p>
            <a:pPr algn="ctr"/>
            <a:r>
              <a:rPr lang="en-GB" sz="2600" b="1" dirty="0" smtClean="0"/>
              <a:t>Trading obligations</a:t>
            </a:r>
            <a:endParaRPr lang="en-GB" sz="2600" b="1" dirty="0"/>
          </a:p>
        </p:txBody>
      </p:sp>
      <p:sp>
        <p:nvSpPr>
          <p:cNvPr id="7" name="TextBox 6"/>
          <p:cNvSpPr txBox="1"/>
          <p:nvPr/>
        </p:nvSpPr>
        <p:spPr>
          <a:xfrm>
            <a:off x="416655" y="1417901"/>
            <a:ext cx="7704856" cy="646331"/>
          </a:xfrm>
          <a:prstGeom prst="rect">
            <a:avLst/>
          </a:prstGeom>
          <a:noFill/>
        </p:spPr>
        <p:txBody>
          <a:bodyPr wrap="square" rtlCol="0">
            <a:spAutoFit/>
          </a:bodyPr>
          <a:lstStyle/>
          <a:p>
            <a:endParaRPr lang="en-GB" dirty="0"/>
          </a:p>
          <a:p>
            <a:endParaRPr lang="en-GB" dirty="0"/>
          </a:p>
        </p:txBody>
      </p:sp>
      <p:sp>
        <p:nvSpPr>
          <p:cNvPr id="9" name="Rectangle 8"/>
          <p:cNvSpPr/>
          <p:nvPr/>
        </p:nvSpPr>
        <p:spPr>
          <a:xfrm>
            <a:off x="611560" y="1720840"/>
            <a:ext cx="8136904" cy="646331"/>
          </a:xfrm>
          <a:prstGeom prst="rect">
            <a:avLst/>
          </a:prstGeom>
        </p:spPr>
        <p:txBody>
          <a:bodyPr wrap="square">
            <a:spAutoFit/>
          </a:bodyPr>
          <a:lstStyle/>
          <a:p>
            <a:endParaRPr lang="en-GB" dirty="0">
              <a:solidFill>
                <a:srgbClr val="8064A2">
                  <a:lumMod val="50000"/>
                </a:srgb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endParaRPr lang="en-GB" dirty="0">
              <a:solidFill>
                <a:srgbClr val="8064A2">
                  <a:lumMod val="50000"/>
                </a:srgb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angle 7"/>
          <p:cNvSpPr/>
          <p:nvPr/>
        </p:nvSpPr>
        <p:spPr>
          <a:xfrm>
            <a:off x="580622" y="1268760"/>
            <a:ext cx="8006891" cy="5339923"/>
          </a:xfrm>
          <a:prstGeom prst="rect">
            <a:avLst/>
          </a:prstGeom>
        </p:spPr>
        <p:txBody>
          <a:bodyPr wrap="square">
            <a:spAutoFit/>
          </a:bodyPr>
          <a:lstStyle/>
          <a:p>
            <a:pPr lvl="0"/>
            <a:r>
              <a:rPr lang="en-GB" b="1" u="sng" dirty="0" smtClean="0">
                <a:solidFill>
                  <a:schemeClr val="accent4">
                    <a:lumMod val="50000"/>
                  </a:schemeClr>
                </a:solidFill>
              </a:rPr>
              <a:t>Proposed administration:</a:t>
            </a:r>
          </a:p>
          <a:p>
            <a:pPr lvl="0"/>
            <a:endParaRPr lang="en-GB" b="1" u="sng" dirty="0">
              <a:solidFill>
                <a:schemeClr val="accent4">
                  <a:lumMod val="50000"/>
                </a:schemeClr>
              </a:solidFill>
            </a:endParaRPr>
          </a:p>
          <a:p>
            <a:r>
              <a:rPr lang="en-GB" sz="1700" dirty="0"/>
              <a:t>The receiving supplier must trade to its licence with the largest original obligation</a:t>
            </a:r>
            <a:r>
              <a:rPr lang="en-GB" sz="1700" dirty="0" smtClean="0"/>
              <a:t>.</a:t>
            </a:r>
            <a:endParaRPr lang="en-GB" sz="1700" b="1" u="sng" dirty="0" smtClean="0">
              <a:solidFill>
                <a:schemeClr val="accent4">
                  <a:lumMod val="50000"/>
                </a:schemeClr>
              </a:solidFill>
            </a:endParaRPr>
          </a:p>
          <a:p>
            <a:pPr lvl="0"/>
            <a:endParaRPr lang="en-GB" u="sng" dirty="0">
              <a:solidFill>
                <a:schemeClr val="accent4">
                  <a:lumMod val="50000"/>
                </a:schemeClr>
              </a:solidFill>
            </a:endParaRPr>
          </a:p>
          <a:p>
            <a:pPr lvl="0"/>
            <a:r>
              <a:rPr lang="en-GB" sz="1700" b="1" dirty="0" smtClean="0">
                <a:solidFill>
                  <a:schemeClr val="accent4">
                    <a:lumMod val="50000"/>
                  </a:schemeClr>
                </a:solidFill>
              </a:rPr>
              <a:t>For </a:t>
            </a:r>
            <a:r>
              <a:rPr lang="en-GB" sz="1700" b="1" dirty="0">
                <a:solidFill>
                  <a:schemeClr val="accent4">
                    <a:lumMod val="50000"/>
                  </a:schemeClr>
                </a:solidFill>
              </a:rPr>
              <a:t>all trades we will require the following </a:t>
            </a:r>
            <a:r>
              <a:rPr lang="en-GB" sz="1700" b="1" dirty="0" smtClean="0">
                <a:solidFill>
                  <a:schemeClr val="accent4">
                    <a:lumMod val="50000"/>
                  </a:schemeClr>
                </a:solidFill>
              </a:rPr>
              <a:t>information:</a:t>
            </a:r>
          </a:p>
          <a:p>
            <a:pPr lvl="0"/>
            <a:endParaRPr lang="en-GB" sz="1700" dirty="0"/>
          </a:p>
          <a:p>
            <a:pPr marL="285750" lvl="0" indent="-285750">
              <a:buFont typeface="Arial" panose="020B0604020202020204" pitchFamily="34" charset="0"/>
              <a:buChar char="•"/>
            </a:pPr>
            <a:r>
              <a:rPr lang="en-GB" sz="1700" dirty="0" smtClean="0"/>
              <a:t>We must be provided the annual </a:t>
            </a:r>
            <a:r>
              <a:rPr lang="en-GB" sz="1700" dirty="0"/>
              <a:t>turnover of the licence-holder that is taking on the obligation.</a:t>
            </a:r>
          </a:p>
          <a:p>
            <a:pPr lvl="0"/>
            <a:endParaRPr lang="en-GB" sz="2000" dirty="0" smtClean="0"/>
          </a:p>
          <a:p>
            <a:pPr lvl="0"/>
            <a:endParaRPr lang="en-GB" sz="900" dirty="0" smtClean="0"/>
          </a:p>
          <a:p>
            <a:pPr lvl="0"/>
            <a:r>
              <a:rPr lang="en-GB" sz="1700" b="1" dirty="0" smtClean="0">
                <a:solidFill>
                  <a:schemeClr val="accent4">
                    <a:lumMod val="50000"/>
                  </a:schemeClr>
                </a:solidFill>
              </a:rPr>
              <a:t>Where the </a:t>
            </a:r>
            <a:r>
              <a:rPr lang="en-GB" sz="1700" b="1" dirty="0">
                <a:solidFill>
                  <a:schemeClr val="accent4">
                    <a:lumMod val="50000"/>
                  </a:schemeClr>
                </a:solidFill>
              </a:rPr>
              <a:t>receiving supplier applies to take on an amount greater than its </a:t>
            </a:r>
            <a:r>
              <a:rPr lang="en-GB" sz="1700" b="1" dirty="0" smtClean="0">
                <a:solidFill>
                  <a:schemeClr val="accent4">
                    <a:lumMod val="50000"/>
                  </a:schemeClr>
                </a:solidFill>
              </a:rPr>
              <a:t>original </a:t>
            </a:r>
            <a:r>
              <a:rPr lang="en-GB" sz="1700" b="1" dirty="0">
                <a:solidFill>
                  <a:schemeClr val="accent4">
                    <a:lumMod val="50000"/>
                  </a:schemeClr>
                </a:solidFill>
              </a:rPr>
              <a:t>phase 3 ECO2 </a:t>
            </a:r>
            <a:r>
              <a:rPr lang="en-GB" sz="1700" b="1" dirty="0" smtClean="0">
                <a:solidFill>
                  <a:schemeClr val="accent4">
                    <a:lumMod val="50000"/>
                  </a:schemeClr>
                </a:solidFill>
              </a:rPr>
              <a:t>obligation we require:</a:t>
            </a:r>
          </a:p>
          <a:p>
            <a:pPr lvl="0"/>
            <a:endParaRPr lang="en-GB" sz="2000" dirty="0"/>
          </a:p>
          <a:p>
            <a:pPr marL="342900" lvl="0" indent="-342900">
              <a:buFont typeface="Arial" panose="020B0604020202020204" pitchFamily="34" charset="0"/>
              <a:buChar char="•"/>
            </a:pPr>
            <a:r>
              <a:rPr lang="en-GB" sz="1700" dirty="0"/>
              <a:t>Evidence to support the application to demonstrate that it is able to deliver the additional measures</a:t>
            </a:r>
            <a:r>
              <a:rPr lang="en-GB" sz="1700" dirty="0" smtClean="0"/>
              <a:t>. </a:t>
            </a:r>
            <a:r>
              <a:rPr lang="en-GB" sz="1700" dirty="0"/>
              <a:t>The </a:t>
            </a:r>
            <a:r>
              <a:rPr lang="en-GB" sz="1700" dirty="0" smtClean="0"/>
              <a:t>information </a:t>
            </a:r>
            <a:r>
              <a:rPr lang="en-GB" sz="1700" dirty="0"/>
              <a:t>may include:</a:t>
            </a:r>
          </a:p>
          <a:p>
            <a:pPr lvl="0"/>
            <a:endParaRPr lang="en-GB" sz="1700" dirty="0"/>
          </a:p>
          <a:p>
            <a:pPr marL="1428750" lvl="2" indent="-514350">
              <a:buFont typeface="+mj-lt"/>
              <a:buAutoNum type="romanLcPeriod"/>
            </a:pPr>
            <a:r>
              <a:rPr lang="en-GB" sz="1700" dirty="0"/>
              <a:t>evidence of progress towards its current obligation</a:t>
            </a:r>
          </a:p>
          <a:p>
            <a:pPr marL="1428750" lvl="2" indent="-514350">
              <a:buFont typeface="+mj-lt"/>
              <a:buAutoNum type="romanLcPeriod"/>
            </a:pPr>
            <a:r>
              <a:rPr lang="en-GB" sz="1700" dirty="0"/>
              <a:t>details of a track record of delivering obligations</a:t>
            </a:r>
          </a:p>
          <a:p>
            <a:pPr marL="1428750" lvl="2" indent="-514350">
              <a:buFont typeface="+mj-lt"/>
              <a:buAutoNum type="romanLcPeriod"/>
            </a:pPr>
            <a:r>
              <a:rPr lang="en-GB" sz="1700" dirty="0"/>
              <a:t>evidence of completed and contracted activity, and</a:t>
            </a:r>
          </a:p>
          <a:p>
            <a:pPr marL="1428750" lvl="2" indent="-514350">
              <a:buFont typeface="+mj-lt"/>
              <a:buAutoNum type="romanLcPeriod"/>
            </a:pPr>
            <a:r>
              <a:rPr lang="en-GB" sz="1700" dirty="0"/>
              <a:t>a delivery plan for the additional measures</a:t>
            </a:r>
            <a:r>
              <a:rPr lang="en-GB" sz="1700" dirty="0" smtClean="0"/>
              <a:t>.</a:t>
            </a:r>
            <a:endParaRPr lang="en-GB" sz="1700" dirty="0"/>
          </a:p>
        </p:txBody>
      </p:sp>
    </p:spTree>
    <p:extLst>
      <p:ext uri="{BB962C8B-B14F-4D97-AF65-F5344CB8AC3E}">
        <p14:creationId xmlns:p14="http://schemas.microsoft.com/office/powerpoint/2010/main" val="1963825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039" y="0"/>
            <a:ext cx="9144000" cy="6858000"/>
          </a:xfrm>
          <a:prstGeom prst="rect">
            <a:avLst/>
          </a:prstGeom>
        </p:spPr>
      </p:pic>
      <p:sp>
        <p:nvSpPr>
          <p:cNvPr id="8" name="Title 1"/>
          <p:cNvSpPr txBox="1">
            <a:spLocks/>
          </p:cNvSpPr>
          <p:nvPr/>
        </p:nvSpPr>
        <p:spPr>
          <a:xfrm>
            <a:off x="-68245" y="1279804"/>
            <a:ext cx="886732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GB" sz="4000" b="1" dirty="0" smtClean="0">
                <a:ea typeface="Verdana" panose="020B0604030504040204" pitchFamily="34" charset="0"/>
                <a:cs typeface="Verdana" panose="020B0604030504040204" pitchFamily="34" charset="0"/>
              </a:rPr>
              <a:t>ECO2 transition: timeline</a:t>
            </a:r>
            <a:endParaRPr lang="en-GB" sz="4000" dirty="0">
              <a:solidFill>
                <a:schemeClr val="tx1">
                  <a:lumMod val="75000"/>
                  <a:lumOff val="25000"/>
                </a:schemeClr>
              </a:solidFill>
              <a:ea typeface="Verdana" panose="020B0604030504040204" pitchFamily="34" charset="0"/>
              <a:cs typeface="Verdana" panose="020B0604030504040204" pitchFamily="34" charset="0"/>
            </a:endParaRPr>
          </a:p>
        </p:txBody>
      </p:sp>
      <p:sp>
        <p:nvSpPr>
          <p:cNvPr id="2" name="TextBox 1"/>
          <p:cNvSpPr txBox="1"/>
          <p:nvPr/>
        </p:nvSpPr>
        <p:spPr>
          <a:xfrm>
            <a:off x="1539226" y="2348880"/>
            <a:ext cx="6633174" cy="2862322"/>
          </a:xfrm>
          <a:prstGeom prst="rect">
            <a:avLst/>
          </a:prstGeom>
          <a:noFill/>
        </p:spPr>
        <p:txBody>
          <a:bodyPr wrap="square" rtlCol="0">
            <a:spAutoFit/>
          </a:bodyPr>
          <a:lstStyle/>
          <a:p>
            <a:r>
              <a:rPr lang="en-GB" b="1" dirty="0" smtClean="0"/>
              <a:t>ECO2t Part 1 consultation </a:t>
            </a:r>
            <a:r>
              <a:rPr lang="en-GB" dirty="0" smtClean="0"/>
              <a:t>– 12 October – 23 November 2016</a:t>
            </a:r>
          </a:p>
          <a:p>
            <a:endParaRPr lang="en-GB" dirty="0"/>
          </a:p>
          <a:p>
            <a:r>
              <a:rPr lang="en-GB" b="1" dirty="0" smtClean="0"/>
              <a:t>BEIS consultation response/final regulations laid </a:t>
            </a:r>
            <a:r>
              <a:rPr lang="en-GB" dirty="0" smtClean="0"/>
              <a:t>– December 2016</a:t>
            </a:r>
          </a:p>
          <a:p>
            <a:endParaRPr lang="en-GB" dirty="0" smtClean="0"/>
          </a:p>
          <a:p>
            <a:r>
              <a:rPr lang="en-GB" b="1" dirty="0" smtClean="0"/>
              <a:t>ECO2t Part 1 response </a:t>
            </a:r>
            <a:r>
              <a:rPr lang="en-GB" dirty="0" smtClean="0"/>
              <a:t>–  w/c  9 January 2017</a:t>
            </a:r>
          </a:p>
          <a:p>
            <a:endParaRPr lang="en-GB" dirty="0"/>
          </a:p>
          <a:p>
            <a:r>
              <a:rPr lang="en-GB" b="1" dirty="0" smtClean="0"/>
              <a:t>ECO2t Part 2 consultation</a:t>
            </a:r>
            <a:r>
              <a:rPr lang="en-GB" dirty="0" smtClean="0"/>
              <a:t>  - 16 January – 13 February 2017</a:t>
            </a:r>
          </a:p>
          <a:p>
            <a:endParaRPr lang="en-GB" dirty="0"/>
          </a:p>
          <a:p>
            <a:r>
              <a:rPr lang="en-GB" b="1" dirty="0" smtClean="0"/>
              <a:t>Final ECO2t guidance </a:t>
            </a:r>
            <a:r>
              <a:rPr lang="en-GB" dirty="0" smtClean="0"/>
              <a:t>– 11 April 2017</a:t>
            </a:r>
            <a:endParaRPr lang="en-GB" dirty="0"/>
          </a:p>
          <a:p>
            <a:endParaRPr lang="en-GB" dirty="0"/>
          </a:p>
        </p:txBody>
      </p:sp>
    </p:spTree>
    <p:extLst>
      <p:ext uri="{BB962C8B-B14F-4D97-AF65-F5344CB8AC3E}">
        <p14:creationId xmlns:p14="http://schemas.microsoft.com/office/powerpoint/2010/main" val="3076113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12" y="13381"/>
            <a:ext cx="9144000" cy="6858000"/>
          </a:xfrm>
          <a:prstGeom prst="rect">
            <a:avLst/>
          </a:prstGeom>
        </p:spPr>
      </p:pic>
      <p:sp>
        <p:nvSpPr>
          <p:cNvPr id="6" name="TextBox 5"/>
          <p:cNvSpPr txBox="1"/>
          <p:nvPr/>
        </p:nvSpPr>
        <p:spPr>
          <a:xfrm>
            <a:off x="2699792" y="692696"/>
            <a:ext cx="3456384" cy="492443"/>
          </a:xfrm>
          <a:prstGeom prst="rect">
            <a:avLst/>
          </a:prstGeom>
          <a:noFill/>
        </p:spPr>
        <p:txBody>
          <a:bodyPr wrap="square" rtlCol="0">
            <a:spAutoFit/>
          </a:bodyPr>
          <a:lstStyle/>
          <a:p>
            <a:pPr algn="ctr"/>
            <a:r>
              <a:rPr lang="en-GB" sz="2600" b="1" dirty="0" smtClean="0"/>
              <a:t>Trading obligations</a:t>
            </a:r>
            <a:endParaRPr lang="en-GB" sz="2600" b="1" dirty="0"/>
          </a:p>
        </p:txBody>
      </p:sp>
      <p:sp>
        <p:nvSpPr>
          <p:cNvPr id="9" name="Rectangle 8"/>
          <p:cNvSpPr/>
          <p:nvPr/>
        </p:nvSpPr>
        <p:spPr>
          <a:xfrm>
            <a:off x="642210" y="1883471"/>
            <a:ext cx="8136904" cy="3770263"/>
          </a:xfrm>
          <a:prstGeom prst="rect">
            <a:avLst/>
          </a:prstGeom>
        </p:spPr>
        <p:txBody>
          <a:bodyPr wrap="square">
            <a:spAutoFit/>
          </a:bodyPr>
          <a:lstStyle/>
          <a:p>
            <a:r>
              <a:rPr lang="en-GB" b="1" u="sng" dirty="0">
                <a:solidFill>
                  <a:schemeClr val="accent4">
                    <a:lumMod val="50000"/>
                  </a:schemeClr>
                </a:solidFill>
              </a:rPr>
              <a:t>Administration cont. </a:t>
            </a:r>
          </a:p>
          <a:p>
            <a:pPr marL="285750" indent="-285750">
              <a:buFont typeface="Arial" panose="020B0604020202020204" pitchFamily="34" charset="0"/>
              <a:buChar char="•"/>
            </a:pPr>
            <a:endParaRPr lang="en-GB" sz="1700" dirty="0">
              <a:latin typeface="+mj-lt"/>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1700" dirty="0" smtClean="0">
                <a:latin typeface="+mj-lt"/>
                <a:ea typeface="Arial Unicode MS" panose="020B0604020202020204" pitchFamily="34" charset="-128"/>
                <a:cs typeface="Arial Unicode MS" panose="020B0604020202020204" pitchFamily="34" charset="-128"/>
              </a:rPr>
              <a:t>Should </a:t>
            </a:r>
            <a:r>
              <a:rPr lang="en-GB" sz="1700" dirty="0">
                <a:latin typeface="+mj-lt"/>
                <a:ea typeface="Arial Unicode MS" panose="020B0604020202020204" pitchFamily="34" charset="-128"/>
                <a:cs typeface="Arial Unicode MS" panose="020B0604020202020204" pitchFamily="34" charset="-128"/>
              </a:rPr>
              <a:t>we require any additional information in support of a trade we </a:t>
            </a:r>
            <a:r>
              <a:rPr lang="en-GB" sz="1700" dirty="0" smtClean="0">
                <a:latin typeface="+mj-lt"/>
                <a:ea typeface="Arial Unicode MS" panose="020B0604020202020204" pitchFamily="34" charset="-128"/>
                <a:cs typeface="Arial Unicode MS" panose="020B0604020202020204" pitchFamily="34" charset="-128"/>
              </a:rPr>
              <a:t>request it within </a:t>
            </a:r>
            <a:r>
              <a:rPr lang="en-GB" sz="1700" dirty="0">
                <a:latin typeface="+mj-lt"/>
                <a:ea typeface="Arial Unicode MS" panose="020B0604020202020204" pitchFamily="34" charset="-128"/>
                <a:cs typeface="Arial Unicode MS" panose="020B0604020202020204" pitchFamily="34" charset="-128"/>
              </a:rPr>
              <a:t>25 days of receiving the application</a:t>
            </a:r>
            <a:r>
              <a:rPr lang="en-GB" sz="1700" dirty="0" smtClean="0">
                <a:latin typeface="+mj-lt"/>
                <a:ea typeface="Arial Unicode MS" panose="020B0604020202020204" pitchFamily="34" charset="-128"/>
                <a:cs typeface="Arial Unicode MS" panose="020B0604020202020204" pitchFamily="34" charset="-128"/>
              </a:rPr>
              <a:t>.</a:t>
            </a:r>
          </a:p>
          <a:p>
            <a:pPr marL="285750" indent="-285750">
              <a:buFont typeface="Arial" panose="020B0604020202020204" pitchFamily="34" charset="0"/>
              <a:buChar char="•"/>
            </a:pPr>
            <a:endParaRPr lang="en-GB" sz="1700" dirty="0">
              <a:latin typeface="+mj-lt"/>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1700" dirty="0">
                <a:latin typeface="+mj-lt"/>
                <a:ea typeface="Arial Unicode MS" panose="020B0604020202020204" pitchFamily="34" charset="-128"/>
                <a:cs typeface="Arial Unicode MS" panose="020B0604020202020204" pitchFamily="34" charset="-128"/>
              </a:rPr>
              <a:t>Applications will be processed in the order in which they are received</a:t>
            </a:r>
            <a:r>
              <a:rPr lang="en-GB" sz="1700" dirty="0" smtClean="0">
                <a:latin typeface="+mj-lt"/>
                <a:ea typeface="Arial Unicode MS" panose="020B0604020202020204" pitchFamily="34" charset="-128"/>
                <a:cs typeface="Arial Unicode MS" panose="020B0604020202020204" pitchFamily="34" charset="-128"/>
              </a:rPr>
              <a:t>.</a:t>
            </a:r>
          </a:p>
          <a:p>
            <a:endParaRPr lang="en-GB" sz="1700" dirty="0">
              <a:latin typeface="+mj-lt"/>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1700" dirty="0" smtClean="0">
                <a:latin typeface="+mj-lt"/>
                <a:ea typeface="Arial Unicode MS" panose="020B0604020202020204" pitchFamily="34" charset="-128"/>
                <a:cs typeface="Arial Unicode MS" panose="020B0604020202020204" pitchFamily="34" charset="-128"/>
              </a:rPr>
              <a:t>Where </a:t>
            </a:r>
            <a:r>
              <a:rPr lang="en-GB" sz="1700" dirty="0">
                <a:latin typeface="+mj-lt"/>
                <a:ea typeface="Arial Unicode MS" panose="020B0604020202020204" pitchFamily="34" charset="-128"/>
                <a:cs typeface="Arial Unicode MS" panose="020B0604020202020204" pitchFamily="34" charset="-128"/>
              </a:rPr>
              <a:t>an application is received before the end of the 6-month trading window this will continue to be reviewed in line with the timescales described above until </a:t>
            </a:r>
            <a:r>
              <a:rPr lang="en-GB" sz="1700" dirty="0" smtClean="0">
                <a:latin typeface="+mj-lt"/>
                <a:ea typeface="Arial Unicode MS" panose="020B0604020202020204" pitchFamily="34" charset="-128"/>
                <a:cs typeface="Arial Unicode MS" panose="020B0604020202020204" pitchFamily="34" charset="-128"/>
              </a:rPr>
              <a:t>a decision </a:t>
            </a:r>
            <a:r>
              <a:rPr lang="en-GB" sz="1700" dirty="0">
                <a:latin typeface="+mj-lt"/>
                <a:ea typeface="Arial Unicode MS" panose="020B0604020202020204" pitchFamily="34" charset="-128"/>
                <a:cs typeface="Arial Unicode MS" panose="020B0604020202020204" pitchFamily="34" charset="-128"/>
              </a:rPr>
              <a:t>is reached whether to approve or reject the application</a:t>
            </a:r>
            <a:r>
              <a:rPr lang="en-GB" sz="1700" dirty="0" smtClean="0">
                <a:latin typeface="+mj-lt"/>
                <a:ea typeface="Arial Unicode MS" panose="020B0604020202020204" pitchFamily="34" charset="-128"/>
                <a:cs typeface="Arial Unicode MS" panose="020B0604020202020204" pitchFamily="34" charset="-128"/>
              </a:rPr>
              <a:t>.</a:t>
            </a:r>
          </a:p>
          <a:p>
            <a:pPr marL="285750" indent="-285750">
              <a:buFont typeface="Arial" panose="020B0604020202020204" pitchFamily="34" charset="0"/>
              <a:buChar char="•"/>
            </a:pPr>
            <a:endParaRPr lang="en-GB" sz="1700" dirty="0">
              <a:latin typeface="+mj-lt"/>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1700" dirty="0">
                <a:latin typeface="+mj-lt"/>
                <a:ea typeface="Arial Unicode MS" panose="020B0604020202020204" pitchFamily="34" charset="-128"/>
                <a:cs typeface="Arial Unicode MS" panose="020B0604020202020204" pitchFamily="34" charset="-128"/>
              </a:rPr>
              <a:t>If an application to trade does not meet our requirements, we will reject the application and notify the suppliers of the decision in writing, explaining the reasons.</a:t>
            </a:r>
          </a:p>
          <a:p>
            <a:pPr marL="285750" indent="-285750">
              <a:buFont typeface="Arial" panose="020B0604020202020204" pitchFamily="34" charset="0"/>
              <a:buChar char="•"/>
            </a:pPr>
            <a:endParaRPr lang="en-GB" dirty="0">
              <a:solidFill>
                <a:srgbClr val="8064A2">
                  <a:lumMod val="50000"/>
                </a:srgb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angle 7"/>
          <p:cNvSpPr/>
          <p:nvPr/>
        </p:nvSpPr>
        <p:spPr>
          <a:xfrm>
            <a:off x="580622" y="1752073"/>
            <a:ext cx="8006891" cy="707886"/>
          </a:xfrm>
          <a:prstGeom prst="rect">
            <a:avLst/>
          </a:prstGeom>
        </p:spPr>
        <p:txBody>
          <a:bodyPr wrap="square">
            <a:spAutoFit/>
          </a:bodyPr>
          <a:lstStyle/>
          <a:p>
            <a:pPr lvl="0"/>
            <a:endParaRPr lang="en-GB" sz="2000" dirty="0"/>
          </a:p>
          <a:p>
            <a:pPr lvl="0"/>
            <a:endParaRPr lang="en-GB" sz="2000" dirty="0"/>
          </a:p>
        </p:txBody>
      </p:sp>
    </p:spTree>
    <p:extLst>
      <p:ext uri="{BB962C8B-B14F-4D97-AF65-F5344CB8AC3E}">
        <p14:creationId xmlns:p14="http://schemas.microsoft.com/office/powerpoint/2010/main" val="37383795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755576" y="1412776"/>
            <a:ext cx="7632848" cy="4247317"/>
          </a:xfrm>
          <a:prstGeom prst="rect">
            <a:avLst/>
          </a:prstGeom>
          <a:solidFill>
            <a:schemeClr val="accent4">
              <a:lumMod val="20000"/>
              <a:lumOff val="80000"/>
            </a:schemeClr>
          </a:solidFill>
        </p:spPr>
        <p:txBody>
          <a:bodyPr wrap="square" rtlCol="0">
            <a:spAutoFit/>
          </a:bodyPr>
          <a:lstStyle/>
          <a:p>
            <a:r>
              <a:rPr lang="en-GB" b="1" dirty="0" smtClean="0"/>
              <a:t>Things to consider</a:t>
            </a:r>
          </a:p>
          <a:p>
            <a:endParaRPr lang="en-GB" dirty="0"/>
          </a:p>
          <a:p>
            <a:r>
              <a:rPr lang="en-GB" dirty="0" smtClean="0"/>
              <a:t>For intra supplier trades, should they be traded to the licence with the biggest original obligation?</a:t>
            </a:r>
          </a:p>
          <a:p>
            <a:endParaRPr lang="en-GB" dirty="0"/>
          </a:p>
          <a:p>
            <a:r>
              <a:rPr lang="en-GB" dirty="0" smtClean="0"/>
              <a:t>When trading between different suppliers, do you agree that;</a:t>
            </a:r>
          </a:p>
          <a:p>
            <a:pPr marL="342900" indent="-342900">
              <a:buFont typeface="+mj-lt"/>
              <a:buAutoNum type="arabicPeriod"/>
            </a:pPr>
            <a:r>
              <a:rPr lang="en-GB" dirty="0" smtClean="0"/>
              <a:t>Trades must be to the receiving suppliers licence with the biggest obligation?</a:t>
            </a:r>
          </a:p>
          <a:p>
            <a:pPr marL="342900" indent="-342900">
              <a:buFont typeface="+mj-lt"/>
              <a:buAutoNum type="arabicPeriod"/>
            </a:pPr>
            <a:endParaRPr lang="en-GB" dirty="0" smtClean="0"/>
          </a:p>
          <a:p>
            <a:pPr marL="342900" indent="-342900">
              <a:buFont typeface="+mj-lt"/>
              <a:buAutoNum type="arabicPeriod"/>
            </a:pPr>
            <a:r>
              <a:rPr lang="en-GB" dirty="0" smtClean="0"/>
              <a:t>An application must include annual turnover of the licence that is taking on the additional obligation?</a:t>
            </a:r>
          </a:p>
          <a:p>
            <a:pPr marL="342900" indent="-342900">
              <a:buFont typeface="+mj-lt"/>
              <a:buAutoNum type="arabicPeriod"/>
            </a:pPr>
            <a:endParaRPr lang="en-GB" dirty="0" smtClean="0"/>
          </a:p>
          <a:p>
            <a:pPr marL="342900" indent="-342900">
              <a:buFont typeface="+mj-lt"/>
              <a:buAutoNum type="arabicPeriod"/>
            </a:pPr>
            <a:r>
              <a:rPr lang="en-GB" dirty="0" smtClean="0"/>
              <a:t>Where a supplier is taking on an amount greater than its phase 3 obligation, do you agree with our evidence requirements to demonstrate the supplier can deliver the additional obligation</a:t>
            </a:r>
            <a:endParaRPr lang="en-GB" dirty="0"/>
          </a:p>
        </p:txBody>
      </p:sp>
      <p:sp>
        <p:nvSpPr>
          <p:cNvPr id="7" name="Rectangle 6"/>
          <p:cNvSpPr/>
          <p:nvPr/>
        </p:nvSpPr>
        <p:spPr>
          <a:xfrm>
            <a:off x="2769278" y="692696"/>
            <a:ext cx="2810834" cy="492443"/>
          </a:xfrm>
          <a:prstGeom prst="rect">
            <a:avLst/>
          </a:prstGeom>
        </p:spPr>
        <p:txBody>
          <a:bodyPr wrap="none">
            <a:spAutoFit/>
          </a:bodyPr>
          <a:lstStyle/>
          <a:p>
            <a:pPr algn="ctr"/>
            <a:r>
              <a:rPr lang="en-GB" sz="2600" b="1" dirty="0"/>
              <a:t>Trading obligations</a:t>
            </a:r>
          </a:p>
        </p:txBody>
      </p:sp>
    </p:spTree>
    <p:extLst>
      <p:ext uri="{BB962C8B-B14F-4D97-AF65-F5344CB8AC3E}">
        <p14:creationId xmlns:p14="http://schemas.microsoft.com/office/powerpoint/2010/main" val="39826128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9" name="Content Placeholder 8"/>
          <p:cNvGraphicFramePr>
            <a:graphicFrameLocks noGrp="1"/>
          </p:cNvGraphicFramePr>
          <p:nvPr>
            <p:ph idx="1"/>
          </p:nvPr>
        </p:nvGraphicFramePr>
        <p:xfrm>
          <a:off x="3873500" y="2877344"/>
          <a:ext cx="1397000" cy="1971675"/>
        </p:xfrm>
        <a:graphic>
          <a:graphicData uri="http://schemas.openxmlformats.org/drawingml/2006/table">
            <a:tbl>
              <a:tblPr>
                <a:tableStyleId>{5C22544A-7EE6-4342-B048-85BDC9FD1C3A}</a:tableStyleId>
              </a:tblPr>
              <a:tblGrid>
                <a:gridCol w="1397000"/>
              </a:tblGrid>
              <a:tr h="190500">
                <a:tc>
                  <a:txBody>
                    <a:bodyPr/>
                    <a:lstStyle/>
                    <a:p>
                      <a:pPr algn="l" fontAlgn="b"/>
                      <a:r>
                        <a:rPr lang="en-GB" sz="1000" u="none" strike="noStrike">
                          <a:effectLst/>
                        </a:rPr>
                        <a:t>Ailsa Weir</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Anne Davies</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Annie Curpan</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Chantel Rhodes</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Claire Grover</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Claire Morris</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Craig Anderson</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Daniel Alchin</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David Bressenden</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Hayley Peters</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a:effectLst/>
                        </a:rPr>
                        <a:t>Lewis Cocking</a:t>
                      </a:r>
                      <a:endParaRPr lang="en-GB" sz="1000" b="0" i="0" u="none" strike="noStrike">
                        <a:solidFill>
                          <a:srgbClr val="000000"/>
                        </a:solidFill>
                        <a:effectLst/>
                        <a:latin typeface="Verdana"/>
                      </a:endParaRPr>
                    </a:p>
                  </a:txBody>
                  <a:tcPr marL="9525" marR="9525" marT="9525" marB="0" anchor="b"/>
                </a:tc>
              </a:tr>
              <a:tr h="161925">
                <a:tc>
                  <a:txBody>
                    <a:bodyPr/>
                    <a:lstStyle/>
                    <a:p>
                      <a:pPr algn="l" fontAlgn="b"/>
                      <a:r>
                        <a:rPr lang="en-GB" sz="1000" u="none" strike="noStrike" dirty="0" err="1">
                          <a:effectLst/>
                        </a:rPr>
                        <a:t>Matthe</a:t>
                      </a:r>
                      <a:r>
                        <a:rPr lang="en-GB" sz="1000" u="none" strike="noStrike" dirty="0">
                          <a:effectLst/>
                        </a:rPr>
                        <a:t> Reed</a:t>
                      </a:r>
                      <a:endParaRPr lang="en-GB" sz="1000" b="0" i="0" u="none" strike="noStrike" dirty="0">
                        <a:solidFill>
                          <a:srgbClr val="000000"/>
                        </a:solidFill>
                        <a:effectLst/>
                        <a:latin typeface="Verdana"/>
                      </a:endParaRPr>
                    </a:p>
                  </a:txBody>
                  <a:tcPr marL="9525" marR="9525" marT="9525" marB="0" anchor="b"/>
                </a:tc>
              </a:tr>
            </a:tbl>
          </a:graphicData>
        </a:graphic>
      </p:graphicFrame>
      <p:sp>
        <p:nvSpPr>
          <p:cNvPr id="4" name="Footer Placeholder 3"/>
          <p:cNvSpPr>
            <a:spLocks noGrp="1"/>
          </p:cNvSpPr>
          <p:nvPr>
            <p:ph type="ftr" sz="quarter" idx="11"/>
            <p:custDataLst>
              <p:tags r:id="rId1"/>
            </p:custDataLst>
          </p:nvPr>
        </p:nvSpPr>
        <p:spPr>
          <a:xfrm>
            <a:off x="0" y="6356350"/>
            <a:ext cx="9144000" cy="365125"/>
          </a:xfrm>
        </p:spPr>
        <p:txBody>
          <a:bodyPr/>
          <a:lstStyle/>
          <a:p>
            <a:r>
              <a:rPr lang="en-GB" smtClean="0"/>
              <a:t>        </a:t>
            </a:r>
            <a:r>
              <a:rPr lang="en-GB" sz="1100" smtClean="0">
                <a:latin typeface="Calibri"/>
              </a:rPr>
              <a:t>
</a:t>
            </a:r>
            <a:r>
              <a:rPr lang="en-GB" smtClean="0"/>
              <a:t>  </a:t>
            </a:r>
            <a:endParaRPr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0528" y="0"/>
            <a:ext cx="9144000" cy="6858000"/>
          </a:xfrm>
          <a:prstGeom prst="rect">
            <a:avLst/>
          </a:prstGeom>
        </p:spPr>
      </p:pic>
      <p:sp>
        <p:nvSpPr>
          <p:cNvPr id="7" name="Rectangle 6"/>
          <p:cNvSpPr/>
          <p:nvPr/>
        </p:nvSpPr>
        <p:spPr>
          <a:xfrm>
            <a:off x="4686669" y="446474"/>
            <a:ext cx="2620654" cy="492443"/>
          </a:xfrm>
          <a:prstGeom prst="rect">
            <a:avLst/>
          </a:prstGeom>
        </p:spPr>
        <p:txBody>
          <a:bodyPr wrap="none">
            <a:spAutoFit/>
          </a:bodyPr>
          <a:lstStyle/>
          <a:p>
            <a:pPr algn="ctr"/>
            <a:r>
              <a:rPr lang="en-GB" sz="2600" b="1" dirty="0" smtClean="0">
                <a:solidFill>
                  <a:prstClr val="black"/>
                </a:solidFill>
              </a:rPr>
              <a:t>Workshop groups</a:t>
            </a:r>
            <a:endParaRPr lang="en-GB" sz="2600" b="1" dirty="0">
              <a:solidFill>
                <a:prstClr val="black"/>
              </a:solidFill>
            </a:endParaRPr>
          </a:p>
        </p:txBody>
      </p:sp>
      <p:sp>
        <p:nvSpPr>
          <p:cNvPr id="8" name="TextBox 7"/>
          <p:cNvSpPr txBox="1"/>
          <p:nvPr/>
        </p:nvSpPr>
        <p:spPr>
          <a:xfrm>
            <a:off x="611560" y="1556792"/>
            <a:ext cx="2736304" cy="3970318"/>
          </a:xfrm>
          <a:prstGeom prst="rect">
            <a:avLst/>
          </a:prstGeom>
          <a:noFill/>
        </p:spPr>
        <p:txBody>
          <a:bodyPr wrap="square" rtlCol="0">
            <a:spAutoFit/>
          </a:bodyPr>
          <a:lstStyle/>
          <a:p>
            <a:r>
              <a:rPr lang="en-GB" dirty="0" smtClean="0"/>
              <a:t>Group 1 – CR9</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r>
              <a:rPr lang="en-GB" dirty="0" smtClean="0"/>
              <a:t>Group 2 – CR4</a:t>
            </a:r>
          </a:p>
          <a:p>
            <a:endParaRPr lang="en-GB" dirty="0"/>
          </a:p>
          <a:p>
            <a:r>
              <a:rPr lang="en-GB" dirty="0" smtClean="0"/>
              <a:t>Group 3 – CR8</a:t>
            </a:r>
          </a:p>
          <a:p>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3745430838"/>
              </p:ext>
            </p:extLst>
          </p:nvPr>
        </p:nvGraphicFramePr>
        <p:xfrm>
          <a:off x="626961" y="2120970"/>
          <a:ext cx="2448272" cy="3406140"/>
        </p:xfrm>
        <a:graphic>
          <a:graphicData uri="http://schemas.openxmlformats.org/drawingml/2006/table">
            <a:tbl>
              <a:tblPr>
                <a:tableStyleId>{5C22544A-7EE6-4342-B048-85BDC9FD1C3A}</a:tableStyleId>
              </a:tblPr>
              <a:tblGrid>
                <a:gridCol w="2448272"/>
              </a:tblGrid>
              <a:tr h="283842">
                <a:tc>
                  <a:txBody>
                    <a:bodyPr/>
                    <a:lstStyle/>
                    <a:p>
                      <a:pPr algn="l" fontAlgn="b"/>
                      <a:r>
                        <a:rPr lang="en-GB" sz="1800" u="none" strike="noStrike" dirty="0">
                          <a:effectLst/>
                        </a:rPr>
                        <a:t>Ailsa Weir</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Anne Davies</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Annie </a:t>
                      </a:r>
                      <a:r>
                        <a:rPr lang="en-GB" sz="1800" u="none" strike="noStrike" dirty="0" err="1">
                          <a:effectLst/>
                        </a:rPr>
                        <a:t>Curpan</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Chantel Rhodes</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Claire Grover</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Claire Morris</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Craig Anderson</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Daniel </a:t>
                      </a:r>
                      <a:r>
                        <a:rPr lang="en-GB" sz="1800" u="none" strike="noStrike" dirty="0" err="1">
                          <a:effectLst/>
                        </a:rPr>
                        <a:t>Alchin</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David </a:t>
                      </a:r>
                      <a:r>
                        <a:rPr lang="en-GB" sz="1800" u="none" strike="noStrike" dirty="0" err="1">
                          <a:effectLst/>
                        </a:rPr>
                        <a:t>Bressenden</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Hayley Peters</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a:effectLst/>
                        </a:rPr>
                        <a:t>Lewis Cocking</a:t>
                      </a:r>
                      <a:endParaRPr lang="en-GB" sz="1800" b="0" i="0" u="none" strike="noStrike" dirty="0">
                        <a:solidFill>
                          <a:srgbClr val="000000"/>
                        </a:solidFill>
                        <a:effectLst/>
                        <a:latin typeface="Verdana"/>
                      </a:endParaRPr>
                    </a:p>
                  </a:txBody>
                  <a:tcPr marL="9525" marR="9525" marT="9525" marB="0" anchor="b"/>
                </a:tc>
              </a:tr>
              <a:tr h="216978">
                <a:tc>
                  <a:txBody>
                    <a:bodyPr/>
                    <a:lstStyle/>
                    <a:p>
                      <a:pPr algn="l" fontAlgn="b"/>
                      <a:r>
                        <a:rPr lang="en-GB" sz="1800" u="none" strike="noStrike" dirty="0" err="1" smtClean="0">
                          <a:effectLst/>
                        </a:rPr>
                        <a:t>MatthewReed</a:t>
                      </a:r>
                      <a:endParaRPr lang="en-GB" sz="1800" b="0" i="0" u="none" strike="noStrike" dirty="0">
                        <a:solidFill>
                          <a:srgbClr val="000000"/>
                        </a:solidFill>
                        <a:effectLst/>
                        <a:latin typeface="Verdana"/>
                      </a:endParaRPr>
                    </a:p>
                  </a:txBody>
                  <a:tcPr marL="9525" marR="9525" marT="9525" marB="0" anchor="b"/>
                </a:tc>
              </a:tr>
            </a:tbl>
          </a:graphicData>
        </a:graphic>
      </p:graphicFrame>
      <p:sp>
        <p:nvSpPr>
          <p:cNvPr id="11" name="TextBox 10"/>
          <p:cNvSpPr txBox="1"/>
          <p:nvPr/>
        </p:nvSpPr>
        <p:spPr>
          <a:xfrm>
            <a:off x="3635896" y="1556792"/>
            <a:ext cx="2520280" cy="369332"/>
          </a:xfrm>
          <a:prstGeom prst="rect">
            <a:avLst/>
          </a:prstGeom>
          <a:noFill/>
        </p:spPr>
        <p:txBody>
          <a:bodyPr wrap="square" rtlCol="0">
            <a:spAutoFit/>
          </a:bodyPr>
          <a:lstStyle/>
          <a:p>
            <a:r>
              <a:rPr lang="en-GB" dirty="0" smtClean="0"/>
              <a:t>Group 2 – CR4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58869937"/>
              </p:ext>
            </p:extLst>
          </p:nvPr>
        </p:nvGraphicFramePr>
        <p:xfrm>
          <a:off x="3656355" y="2060848"/>
          <a:ext cx="2123496" cy="3741702"/>
        </p:xfrm>
        <a:graphic>
          <a:graphicData uri="http://schemas.openxmlformats.org/drawingml/2006/table">
            <a:tbl>
              <a:tblPr>
                <a:tableStyleId>{5C22544A-7EE6-4342-B048-85BDC9FD1C3A}</a:tableStyleId>
              </a:tblPr>
              <a:tblGrid>
                <a:gridCol w="2123496"/>
              </a:tblGrid>
              <a:tr h="258621">
                <a:tc>
                  <a:txBody>
                    <a:bodyPr/>
                    <a:lstStyle/>
                    <a:p>
                      <a:pPr algn="l" fontAlgn="b"/>
                      <a:r>
                        <a:rPr lang="en-GB" sz="1800" u="none" strike="noStrike" dirty="0">
                          <a:effectLst/>
                        </a:rPr>
                        <a:t>Ray Osbourne</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David Elton</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David Nutt</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David Smith</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Daniel Mackie</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G Chambers</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Graham, Act On Carbon</a:t>
                      </a:r>
                      <a:endParaRPr lang="en-GB" sz="1800" b="0" i="0" u="none" strike="noStrike" dirty="0">
                        <a:solidFill>
                          <a:srgbClr val="000000"/>
                        </a:solidFill>
                        <a:effectLst/>
                        <a:latin typeface="Verdana"/>
                      </a:endParaRPr>
                    </a:p>
                  </a:txBody>
                  <a:tcPr marL="9525" marR="9525" marT="9525" marB="0" anchor="b"/>
                </a:tc>
              </a:tr>
              <a:tr h="304259">
                <a:tc>
                  <a:txBody>
                    <a:bodyPr/>
                    <a:lstStyle/>
                    <a:p>
                      <a:pPr algn="l" fontAlgn="b"/>
                      <a:r>
                        <a:rPr lang="en-GB" sz="1800" u="none" strike="noStrike" dirty="0">
                          <a:effectLst/>
                        </a:rPr>
                        <a:t>Henrietta Bird</a:t>
                      </a:r>
                      <a:endParaRPr lang="en-GB" sz="1800" b="0" i="0" u="none" strike="noStrike" dirty="0">
                        <a:solidFill>
                          <a:srgbClr val="000000"/>
                        </a:solidFill>
                        <a:effectLst/>
                        <a:latin typeface="Verdana"/>
                      </a:endParaRPr>
                    </a:p>
                  </a:txBody>
                  <a:tcPr marL="9525" marR="9525" marT="9525" marB="0" anchor="b"/>
                </a:tc>
              </a:tr>
              <a:tr h="304259">
                <a:tc>
                  <a:txBody>
                    <a:bodyPr/>
                    <a:lstStyle/>
                    <a:p>
                      <a:pPr algn="l" fontAlgn="b"/>
                      <a:r>
                        <a:rPr lang="en-GB" sz="1800" u="none" strike="noStrike" dirty="0">
                          <a:effectLst/>
                        </a:rPr>
                        <a:t>Mike Feely</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Nicole Hennessy</a:t>
                      </a:r>
                      <a:endParaRPr lang="en-GB" sz="1800" b="0" i="0" u="none" strike="noStrike" dirty="0">
                        <a:solidFill>
                          <a:srgbClr val="000000"/>
                        </a:solidFill>
                        <a:effectLst/>
                        <a:latin typeface="Verdana"/>
                      </a:endParaRPr>
                    </a:p>
                  </a:txBody>
                  <a:tcPr marL="9525" marR="9525" marT="9525" marB="0" anchor="b"/>
                </a:tc>
              </a:tr>
              <a:tr h="304259">
                <a:tc>
                  <a:txBody>
                    <a:bodyPr/>
                    <a:lstStyle/>
                    <a:p>
                      <a:pPr algn="l" fontAlgn="b"/>
                      <a:r>
                        <a:rPr lang="en-GB" sz="1800" u="none" strike="noStrike" dirty="0">
                          <a:effectLst/>
                        </a:rPr>
                        <a:t>Paul White</a:t>
                      </a:r>
                      <a:endParaRPr lang="en-GB" sz="1800" b="0" i="0" u="none" strike="noStrike" dirty="0">
                        <a:solidFill>
                          <a:srgbClr val="000000"/>
                        </a:solidFill>
                        <a:effectLst/>
                        <a:latin typeface="Verdana"/>
                      </a:endParaRPr>
                    </a:p>
                  </a:txBody>
                  <a:tcPr marL="9525" marR="9525" marT="9525" marB="0" anchor="b"/>
                </a:tc>
              </a:tr>
              <a:tr h="258621">
                <a:tc>
                  <a:txBody>
                    <a:bodyPr/>
                    <a:lstStyle/>
                    <a:p>
                      <a:pPr algn="l" fontAlgn="b"/>
                      <a:r>
                        <a:rPr lang="en-GB" sz="1800" u="none" strike="noStrike" dirty="0">
                          <a:effectLst/>
                        </a:rPr>
                        <a:t>John </a:t>
                      </a:r>
                      <a:r>
                        <a:rPr lang="en-GB" sz="1800" u="none" strike="noStrike" dirty="0" err="1">
                          <a:effectLst/>
                        </a:rPr>
                        <a:t>Kolm</a:t>
                      </a:r>
                      <a:r>
                        <a:rPr lang="en-GB" sz="1800" u="none" strike="noStrike" dirty="0">
                          <a:effectLst/>
                        </a:rPr>
                        <a:t>-Murray</a:t>
                      </a:r>
                      <a:endParaRPr lang="en-GB" sz="1800" b="0" i="0" u="none" strike="noStrike" dirty="0">
                        <a:solidFill>
                          <a:srgbClr val="000000"/>
                        </a:solidFill>
                        <a:effectLst/>
                        <a:latin typeface="Verdana"/>
                      </a:endParaRPr>
                    </a:p>
                  </a:txBody>
                  <a:tcPr marL="9525" marR="9525" marT="9525" marB="0" anchor="b"/>
                </a:tc>
              </a:tr>
            </a:tbl>
          </a:graphicData>
        </a:graphic>
      </p:graphicFrame>
      <p:sp>
        <p:nvSpPr>
          <p:cNvPr id="13" name="TextBox 12"/>
          <p:cNvSpPr txBox="1"/>
          <p:nvPr/>
        </p:nvSpPr>
        <p:spPr>
          <a:xfrm>
            <a:off x="6372200" y="1559523"/>
            <a:ext cx="2016224" cy="369332"/>
          </a:xfrm>
          <a:prstGeom prst="rect">
            <a:avLst/>
          </a:prstGeom>
          <a:noFill/>
        </p:spPr>
        <p:txBody>
          <a:bodyPr wrap="square" rtlCol="0">
            <a:spAutoFit/>
          </a:bodyPr>
          <a:lstStyle/>
          <a:p>
            <a:r>
              <a:rPr lang="en-GB" dirty="0" smtClean="0"/>
              <a:t>Group 3 – CR8</a:t>
            </a:r>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2794831621"/>
              </p:ext>
            </p:extLst>
          </p:nvPr>
        </p:nvGraphicFramePr>
        <p:xfrm>
          <a:off x="6372200" y="2060848"/>
          <a:ext cx="2016224" cy="3744411"/>
        </p:xfrm>
        <a:graphic>
          <a:graphicData uri="http://schemas.openxmlformats.org/drawingml/2006/table">
            <a:tbl>
              <a:tblPr>
                <a:tableStyleId>{5C22544A-7EE6-4342-B048-85BDC9FD1C3A}</a:tableStyleId>
              </a:tblPr>
              <a:tblGrid>
                <a:gridCol w="2016224"/>
              </a:tblGrid>
              <a:tr h="284174">
                <a:tc>
                  <a:txBody>
                    <a:bodyPr/>
                    <a:lstStyle/>
                    <a:p>
                      <a:pPr algn="l" fontAlgn="b"/>
                      <a:r>
                        <a:rPr lang="en-GB" sz="1800" u="none" strike="noStrike" dirty="0">
                          <a:effectLst/>
                        </a:rPr>
                        <a:t>Jon Kimber</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Laura O'Connor</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Lisa Blake</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Mark Randall</a:t>
                      </a:r>
                      <a:endParaRPr lang="en-GB" sz="1800" b="0" i="0" u="none" strike="noStrike" dirty="0">
                        <a:solidFill>
                          <a:srgbClr val="000000"/>
                        </a:solidFill>
                        <a:effectLst/>
                        <a:latin typeface="Verdana"/>
                      </a:endParaRPr>
                    </a:p>
                  </a:txBody>
                  <a:tcPr marL="9525" marR="9525" marT="9525" marB="0" anchor="b"/>
                </a:tc>
              </a:tr>
              <a:tr h="334323">
                <a:tc>
                  <a:txBody>
                    <a:bodyPr/>
                    <a:lstStyle/>
                    <a:p>
                      <a:pPr algn="l" fontAlgn="b"/>
                      <a:r>
                        <a:rPr lang="en-GB" sz="1800" u="none" strike="noStrike" dirty="0">
                          <a:effectLst/>
                        </a:rPr>
                        <a:t>Matthew Butcher</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Rob Cartwright</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Ross Laing</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Stephen Millward</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a:effectLst/>
                        </a:rPr>
                        <a:t>Steve </a:t>
                      </a:r>
                      <a:r>
                        <a:rPr lang="en-GB" sz="1800" u="none" strike="noStrike" smtClean="0">
                          <a:effectLst/>
                        </a:rPr>
                        <a:t>Heath</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Tommy Atkins</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Zankhna Shah</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err="1">
                          <a:effectLst/>
                        </a:rPr>
                        <a:t>Haaniah</a:t>
                      </a:r>
                      <a:r>
                        <a:rPr lang="en-GB" sz="1800" u="none" strike="noStrike" dirty="0">
                          <a:effectLst/>
                        </a:rPr>
                        <a:t> Hamid</a:t>
                      </a:r>
                      <a:endParaRPr lang="en-GB" sz="1800" b="0" i="0" u="none" strike="noStrike" dirty="0">
                        <a:solidFill>
                          <a:srgbClr val="000000"/>
                        </a:solidFill>
                        <a:effectLst/>
                        <a:latin typeface="Verdana"/>
                      </a:endParaRPr>
                    </a:p>
                  </a:txBody>
                  <a:tcPr marL="9525" marR="9525" marT="9525" marB="0" anchor="b"/>
                </a:tc>
              </a:tr>
              <a:tr h="284174">
                <a:tc>
                  <a:txBody>
                    <a:bodyPr/>
                    <a:lstStyle/>
                    <a:p>
                      <a:pPr algn="l" fontAlgn="b"/>
                      <a:r>
                        <a:rPr lang="en-GB" sz="1800" u="none" strike="noStrike" dirty="0">
                          <a:effectLst/>
                        </a:rPr>
                        <a:t>Ian Bowers</a:t>
                      </a:r>
                      <a:endParaRPr lang="en-GB" sz="1800" b="0" i="0" u="none" strike="noStrike" dirty="0">
                        <a:solidFill>
                          <a:srgbClr val="000000"/>
                        </a:solidFill>
                        <a:effectLst/>
                        <a:latin typeface="Verdana"/>
                      </a:endParaRPr>
                    </a:p>
                  </a:txBody>
                  <a:tcPr marL="9525" marR="9525" marT="9525" marB="0" anchor="b"/>
                </a:tc>
              </a:tr>
            </a:tbl>
          </a:graphicData>
        </a:graphic>
      </p:graphicFrame>
    </p:spTree>
    <p:extLst>
      <p:ext uri="{BB962C8B-B14F-4D97-AF65-F5344CB8AC3E}">
        <p14:creationId xmlns:p14="http://schemas.microsoft.com/office/powerpoint/2010/main" val="1988005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title"/>
          </p:nvPr>
        </p:nvSpPr>
        <p:spPr>
          <a:xfrm>
            <a:off x="179512" y="908720"/>
            <a:ext cx="8824494" cy="1143000"/>
          </a:xfrm>
        </p:spPr>
        <p:txBody>
          <a:bodyPr/>
          <a:lstStyle/>
          <a:p>
            <a:r>
              <a:rPr lang="en-GB" b="1" dirty="0"/>
              <a:t>ECO2t Part 1 </a:t>
            </a:r>
            <a:r>
              <a:rPr lang="en-GB" b="1" dirty="0" smtClean="0"/>
              <a:t>consultation: overview</a:t>
            </a:r>
            <a:endParaRPr lang="en-GB" dirty="0"/>
          </a:p>
        </p:txBody>
      </p:sp>
      <p:sp>
        <p:nvSpPr>
          <p:cNvPr id="9" name="Rectangle 8"/>
          <p:cNvSpPr/>
          <p:nvPr/>
        </p:nvSpPr>
        <p:spPr>
          <a:xfrm>
            <a:off x="184987" y="2719931"/>
            <a:ext cx="8203437" cy="3693319"/>
          </a:xfrm>
          <a:prstGeom prst="rect">
            <a:avLst/>
          </a:prstGeom>
        </p:spPr>
        <p:txBody>
          <a:bodyPr wrap="square">
            <a:spAutoFit/>
          </a:bodyPr>
          <a:lstStyle/>
          <a:p>
            <a:pPr marL="285750" indent="-285750">
              <a:buFont typeface="Arial" panose="020B0604020202020204" pitchFamily="34" charset="0"/>
              <a:buChar char="•"/>
            </a:pPr>
            <a:r>
              <a:rPr lang="en-GB" dirty="0" smtClean="0"/>
              <a:t>This </a:t>
            </a:r>
            <a:r>
              <a:rPr lang="en-GB" dirty="0"/>
              <a:t>consultation seeks views on our proposed administration of the changes outlined in the BEIS consultation and </a:t>
            </a:r>
            <a:r>
              <a:rPr lang="en-GB" b="1" dirty="0"/>
              <a:t>included in the draft amendments </a:t>
            </a:r>
            <a:r>
              <a:rPr lang="en-GB" dirty="0"/>
              <a:t>to the ECO2 Order. </a:t>
            </a:r>
            <a:endParaRPr lang="en-GB" dirty="0" smtClean="0"/>
          </a:p>
          <a:p>
            <a:r>
              <a:rPr lang="en-GB" dirty="0"/>
              <a:t> </a:t>
            </a:r>
          </a:p>
          <a:p>
            <a:pPr marL="285750" indent="-285750">
              <a:buFont typeface="Arial" panose="020B0604020202020204" pitchFamily="34" charset="0"/>
              <a:buChar char="•"/>
            </a:pPr>
            <a:r>
              <a:rPr lang="en-GB" dirty="0" smtClean="0"/>
              <a:t>Where </a:t>
            </a:r>
            <a:r>
              <a:rPr lang="en-GB" dirty="0"/>
              <a:t>possible we have also included excerpts of draft guidance for information and to give as much detail on our proposals as </a:t>
            </a:r>
            <a:r>
              <a:rPr lang="en-GB" dirty="0" smtClean="0"/>
              <a:t>possible.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The </a:t>
            </a:r>
            <a:r>
              <a:rPr lang="en-GB" dirty="0"/>
              <a:t>draft guidance is for reference only, to illustrate how our proposed approach may appear in guidance. Following the consultation and assessment of responses, the draft guidance will be updated to reflect the responses we receive.</a:t>
            </a:r>
          </a:p>
          <a:p>
            <a:r>
              <a:rPr lang="en-GB" dirty="0"/>
              <a:t> </a:t>
            </a:r>
          </a:p>
          <a:p>
            <a:r>
              <a:rPr lang="en-GB" dirty="0"/>
              <a:t> </a:t>
            </a:r>
          </a:p>
          <a:p>
            <a:endParaRPr lang="en-GB" dirty="0"/>
          </a:p>
        </p:txBody>
      </p:sp>
    </p:spTree>
    <p:extLst>
      <p:ext uri="{BB962C8B-B14F-4D97-AF65-F5344CB8AC3E}">
        <p14:creationId xmlns:p14="http://schemas.microsoft.com/office/powerpoint/2010/main" val="1576060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p:nvSpPr>
        <p:spPr>
          <a:xfrm>
            <a:off x="500034" y="126876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t>ECO2t Part 1 consultation: what’s included</a:t>
            </a:r>
            <a:endParaRPr lang="en-GB" dirty="0"/>
          </a:p>
        </p:txBody>
      </p:sp>
      <p:sp>
        <p:nvSpPr>
          <p:cNvPr id="10" name="Rectangle 9"/>
          <p:cNvSpPr/>
          <p:nvPr/>
        </p:nvSpPr>
        <p:spPr>
          <a:xfrm>
            <a:off x="611560" y="2708920"/>
            <a:ext cx="7920880" cy="3416320"/>
          </a:xfrm>
          <a:prstGeom prst="rect">
            <a:avLst/>
          </a:prstGeom>
        </p:spPr>
        <p:txBody>
          <a:bodyPr wrap="square">
            <a:spAutoFit/>
          </a:bodyPr>
          <a:lstStyle/>
          <a:p>
            <a:pPr marL="285750" lvl="0" indent="-285750">
              <a:buFont typeface="Arial" panose="020B0604020202020204" pitchFamily="34" charset="0"/>
              <a:buChar char="•"/>
            </a:pPr>
            <a:r>
              <a:rPr lang="en-GB" b="1" dirty="0"/>
              <a:t>Scheme extension</a:t>
            </a:r>
            <a:r>
              <a:rPr lang="en-GB" dirty="0"/>
              <a:t> – covering the extension to the deadline for delivery of CERO and HHCRO measures and the close down of CSCO,</a:t>
            </a:r>
          </a:p>
          <a:p>
            <a:pPr marL="285750" lvl="0" indent="-285750">
              <a:buFont typeface="Arial" panose="020B0604020202020204" pitchFamily="34" charset="0"/>
              <a:buChar char="•"/>
            </a:pPr>
            <a:r>
              <a:rPr lang="en-GB" b="1" dirty="0"/>
              <a:t>HHCRO targeting and eligibility</a:t>
            </a:r>
            <a:r>
              <a:rPr lang="en-GB" dirty="0"/>
              <a:t> – including changes to eligibility criteria, inclusion of social housing with an EPC of E, F or </a:t>
            </a:r>
            <a:r>
              <a:rPr lang="en-GB" dirty="0" smtClean="0"/>
              <a:t>G and definition of first time central heating, </a:t>
            </a:r>
            <a:r>
              <a:rPr lang="en-GB" dirty="0"/>
              <a:t>and declarations from local authorities,</a:t>
            </a:r>
          </a:p>
          <a:p>
            <a:pPr marL="285750" lvl="0" indent="-285750">
              <a:buFont typeface="Arial" panose="020B0604020202020204" pitchFamily="34" charset="0"/>
              <a:buChar char="•"/>
            </a:pPr>
            <a:r>
              <a:rPr lang="en-GB" b="1" dirty="0"/>
              <a:t>Energy efficiency measures </a:t>
            </a:r>
            <a:r>
              <a:rPr lang="en-GB" dirty="0"/>
              <a:t>– covering </a:t>
            </a:r>
            <a:r>
              <a:rPr lang="en-GB" dirty="0" smtClean="0"/>
              <a:t>the </a:t>
            </a:r>
            <a:r>
              <a:rPr lang="en-GB" dirty="0"/>
              <a:t>change in the in-use factor for party wall insulation, alterations to our requirements for evidencing pre-existing loft insulation and evidencing requirements for non-gas fuelled premises, and</a:t>
            </a:r>
          </a:p>
          <a:p>
            <a:pPr marL="285750" lvl="0" indent="-285750">
              <a:buFont typeface="Arial" panose="020B0604020202020204" pitchFamily="34" charset="0"/>
              <a:buChar char="•"/>
            </a:pPr>
            <a:r>
              <a:rPr lang="en-GB" b="1" dirty="0"/>
              <a:t>Delivery and administration</a:t>
            </a:r>
            <a:r>
              <a:rPr lang="en-GB" dirty="0"/>
              <a:t> – changes to eligibility of new build premises, removal </a:t>
            </a:r>
            <a:r>
              <a:rPr lang="en-GB" dirty="0" smtClean="0"/>
              <a:t>of </a:t>
            </a:r>
            <a:r>
              <a:rPr lang="en-GB" dirty="0"/>
              <a:t>recommendations for CERO measures, allowance for 5% of measures to be notified late without an extension request, trading of obligations and changes to PAS.</a:t>
            </a:r>
          </a:p>
        </p:txBody>
      </p:sp>
    </p:spTree>
    <p:extLst>
      <p:ext uri="{BB962C8B-B14F-4D97-AF65-F5344CB8AC3E}">
        <p14:creationId xmlns:p14="http://schemas.microsoft.com/office/powerpoint/2010/main" val="2620109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p:nvSpPr>
        <p:spPr>
          <a:xfrm>
            <a:off x="500034" y="126876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t>ECO2t Part 1 consultation: what’s not included</a:t>
            </a:r>
            <a:endParaRPr lang="en-GB" dirty="0"/>
          </a:p>
        </p:txBody>
      </p:sp>
      <p:sp>
        <p:nvSpPr>
          <p:cNvPr id="10" name="Rectangle 9"/>
          <p:cNvSpPr/>
          <p:nvPr/>
        </p:nvSpPr>
        <p:spPr>
          <a:xfrm>
            <a:off x="611560" y="2852936"/>
            <a:ext cx="7920880" cy="2862322"/>
          </a:xfrm>
          <a:prstGeom prst="rect">
            <a:avLst/>
          </a:prstGeom>
        </p:spPr>
        <p:txBody>
          <a:bodyPr wrap="square">
            <a:spAutoFit/>
          </a:bodyPr>
          <a:lstStyle/>
          <a:p>
            <a:pPr marL="285750" lvl="0" indent="-285750">
              <a:buFont typeface="Arial" panose="020B0604020202020204" pitchFamily="34" charset="0"/>
              <a:buChar char="•"/>
            </a:pPr>
            <a:r>
              <a:rPr lang="en-GB" dirty="0" smtClean="0"/>
              <a:t>Flexible </a:t>
            </a:r>
            <a:r>
              <a:rPr lang="en-GB" dirty="0"/>
              <a:t>eligibility – schemes involving other </a:t>
            </a:r>
            <a:r>
              <a:rPr lang="en-GB" dirty="0" smtClean="0"/>
              <a:t>intermediaries</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Flexible eligibility – delivery to non-fuel poor private tenure homes to facilitate multi-property projects for solid wall </a:t>
            </a:r>
            <a:r>
              <a:rPr lang="en-GB" dirty="0" smtClean="0"/>
              <a:t>insulation</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Consumer protection requirements for households connected to local heat networks, </a:t>
            </a:r>
            <a:r>
              <a:rPr lang="en-GB" dirty="0" smtClean="0"/>
              <a:t>and</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Collecting cost data for ECO.</a:t>
            </a:r>
          </a:p>
          <a:p>
            <a:pPr lvl="0"/>
            <a:endParaRPr lang="en-GB" dirty="0"/>
          </a:p>
        </p:txBody>
      </p:sp>
    </p:spTree>
    <p:extLst>
      <p:ext uri="{BB962C8B-B14F-4D97-AF65-F5344CB8AC3E}">
        <p14:creationId xmlns:p14="http://schemas.microsoft.com/office/powerpoint/2010/main" val="262010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p:nvSpPr>
        <p:spPr>
          <a:xfrm>
            <a:off x="457200" y="1268760"/>
            <a:ext cx="8229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t>ECO2t Part 2 consultation: overview</a:t>
            </a:r>
            <a:endParaRPr lang="en-GB" dirty="0"/>
          </a:p>
        </p:txBody>
      </p:sp>
      <p:sp>
        <p:nvSpPr>
          <p:cNvPr id="10" name="Rectangle 9"/>
          <p:cNvSpPr/>
          <p:nvPr/>
        </p:nvSpPr>
        <p:spPr>
          <a:xfrm>
            <a:off x="899592" y="3145641"/>
            <a:ext cx="7344816" cy="2585323"/>
          </a:xfrm>
          <a:prstGeom prst="rect">
            <a:avLst/>
          </a:prstGeom>
        </p:spPr>
        <p:txBody>
          <a:bodyPr wrap="square">
            <a:spAutoFit/>
          </a:bodyPr>
          <a:lstStyle/>
          <a:p>
            <a:r>
              <a:rPr lang="en-GB" b="1" dirty="0" smtClean="0"/>
              <a:t>This will cover:</a:t>
            </a:r>
          </a:p>
          <a:p>
            <a:endParaRPr lang="en-GB" b="1" dirty="0"/>
          </a:p>
          <a:p>
            <a:pPr marL="285750" indent="-285750">
              <a:buFont typeface="Arial" panose="020B0604020202020204" pitchFamily="34" charset="0"/>
              <a:buChar char="•"/>
            </a:pPr>
            <a:r>
              <a:rPr lang="en-GB" dirty="0" smtClean="0"/>
              <a:t>proposals </a:t>
            </a:r>
            <a:r>
              <a:rPr lang="en-GB" dirty="0"/>
              <a:t>that were included in the BEIS consultation but not the draft amendments, </a:t>
            </a:r>
            <a:r>
              <a:rPr lang="en-GB" dirty="0" smtClean="0"/>
              <a:t>and</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areas </a:t>
            </a:r>
            <a:r>
              <a:rPr lang="en-GB" dirty="0"/>
              <a:t>that have changed based on the </a:t>
            </a:r>
            <a:r>
              <a:rPr lang="en-GB" dirty="0" smtClean="0"/>
              <a:t>responses received </a:t>
            </a:r>
            <a:r>
              <a:rPr lang="en-GB" dirty="0"/>
              <a:t>to the </a:t>
            </a:r>
            <a:r>
              <a:rPr lang="en-GB" dirty="0" smtClean="0"/>
              <a:t>BEIS consultation</a:t>
            </a:r>
            <a:r>
              <a:rPr lang="en-GB" dirty="0"/>
              <a:t>. </a:t>
            </a:r>
            <a:endParaRPr lang="en-GB" dirty="0" smtClean="0"/>
          </a:p>
          <a:p>
            <a:endParaRPr lang="en-GB" dirty="0"/>
          </a:p>
          <a:p>
            <a:endParaRPr lang="en-GB" dirty="0"/>
          </a:p>
        </p:txBody>
      </p:sp>
    </p:spTree>
    <p:extLst>
      <p:ext uri="{BB962C8B-B14F-4D97-AF65-F5344CB8AC3E}">
        <p14:creationId xmlns:p14="http://schemas.microsoft.com/office/powerpoint/2010/main" val="262010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custDataLst>
              <p:tags r:id="rId1"/>
            </p:custDataLst>
          </p:nvPr>
        </p:nvSpPr>
        <p:spPr>
          <a:xfrm>
            <a:off x="0" y="6356350"/>
            <a:ext cx="9144000" cy="365125"/>
          </a:xfrm>
        </p:spPr>
        <p:txBody>
          <a:bodyPr/>
          <a:lstStyle/>
          <a:p>
            <a:pPr algn="r"/>
            <a:r>
              <a:rPr lang="en-GB" smtClean="0"/>
              <a:t>        </a:t>
            </a:r>
            <a:r>
              <a:rPr lang="en-GB" sz="1100" smtClean="0">
                <a:latin typeface="Calibri"/>
              </a:rPr>
              <a:t>
</a:t>
            </a:r>
            <a:r>
              <a:rPr lang="en-GB" smtClean="0"/>
              <a:t>  </a:t>
            </a:r>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2" name="Diagram 1"/>
          <p:cNvGraphicFramePr/>
          <p:nvPr>
            <p:extLst>
              <p:ext uri="{D42A27DB-BD31-4B8C-83A1-F6EECF244321}">
                <p14:modId xmlns:p14="http://schemas.microsoft.com/office/powerpoint/2010/main" val="861185692"/>
              </p:ext>
            </p:extLst>
          </p:nvPr>
        </p:nvGraphicFramePr>
        <p:xfrm>
          <a:off x="323528" y="1397000"/>
          <a:ext cx="8568952" cy="50563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extBox 2"/>
          <p:cNvSpPr txBox="1"/>
          <p:nvPr/>
        </p:nvSpPr>
        <p:spPr>
          <a:xfrm>
            <a:off x="1619672" y="692696"/>
            <a:ext cx="5904656" cy="461665"/>
          </a:xfrm>
          <a:prstGeom prst="rect">
            <a:avLst/>
          </a:prstGeom>
          <a:noFill/>
        </p:spPr>
        <p:txBody>
          <a:bodyPr wrap="square" rtlCol="0">
            <a:spAutoFit/>
          </a:bodyPr>
          <a:lstStyle/>
          <a:p>
            <a:pPr algn="ctr"/>
            <a:r>
              <a:rPr lang="en-GB" sz="2400" b="1" dirty="0" smtClean="0"/>
              <a:t>Policy changes we are consulting on</a:t>
            </a:r>
            <a:endParaRPr lang="en-GB" sz="2400" b="1" dirty="0"/>
          </a:p>
        </p:txBody>
      </p:sp>
    </p:spTree>
    <p:extLst>
      <p:ext uri="{BB962C8B-B14F-4D97-AF65-F5344CB8AC3E}">
        <p14:creationId xmlns:p14="http://schemas.microsoft.com/office/powerpoint/2010/main" val="27436115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1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2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3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4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4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4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9.xml><?xml version="1.0" encoding="utf-8"?>
<p:tagLst xmlns:a="http://schemas.openxmlformats.org/drawingml/2006/main" xmlns:r="http://schemas.openxmlformats.org/officeDocument/2006/relationships" xmlns:p="http://schemas.openxmlformats.org/presentationml/2006/main">
  <p:tag name="BJHEADERFOOTERLABEL" val="TRU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EESP Policy" ma:contentTypeID="0x010100BCB1E63AF7447A4292E9A22FFB1A432B0030613DEC6F9B2C40AD99A8E5EC374D53" ma:contentTypeVersion="24" ma:contentTypeDescription="" ma:contentTypeScope="" ma:versionID="1644ce2f1a9680d2bc631edad54d0fdc">
  <xsd:schema xmlns:xsd="http://www.w3.org/2001/XMLSchema" xmlns:xs="http://www.w3.org/2001/XMLSchema" xmlns:p="http://schemas.microsoft.com/office/2006/metadata/properties" xmlns:ns2="c7e2b030-466e-46ce-ac38-8d791c35e901" xmlns:ns3="631298fc-6a88-4548-b7d9-3b164918c4a3" targetNamespace="http://schemas.microsoft.com/office/2006/metadata/properties" ma:root="true" ma:fieldsID="b2e82c7aaeb259d8b46d6f2e35f2d0f9" ns2:_="" ns3:_="">
    <xsd:import namespace="c7e2b030-466e-46ce-ac38-8d791c35e901"/>
    <xsd:import namespace="631298fc-6a88-4548-b7d9-3b164918c4a3"/>
    <xsd:element name="properties">
      <xsd:complexType>
        <xsd:sequence>
          <xsd:element name="documentManagement">
            <xsd:complexType>
              <xsd:all>
                <xsd:element ref="ns2:Document_x0020_Type" minOccurs="0"/>
                <xsd:element ref="ns2:Process"/>
                <xsd:element ref="ns2:Owner" minOccurs="0"/>
                <xsd:element ref="ns2:Status" minOccurs="0"/>
                <xsd:element ref="ns2:i1c5eda3ce384466bc63597c690ae259" minOccurs="0"/>
                <xsd:element ref="ns3:TaxCatchAll" minOccurs="0"/>
                <xsd:element ref="ns2:BJSCInternalLabel" minOccurs="0"/>
                <xsd:element ref="ns2:BJSCdd9eba61_x002D_d6b9_x002D_469b_x" minOccurs="0"/>
                <xsd:element ref="ns2:BJSCc5a055b0_x002D_1bed_x002D_4579_x" minOccurs="0"/>
                <xsd:element ref="ns2:BJSCSummaryMarking" minOccurs="0"/>
                <xsd:element ref="ns2:Workstream"/>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e2b030-466e-46ce-ac38-8d791c35e901" elementFormDefault="qualified">
    <xsd:import namespace="http://schemas.microsoft.com/office/2006/documentManagement/types"/>
    <xsd:import namespace="http://schemas.microsoft.com/office/infopath/2007/PartnerControls"/>
    <xsd:element name="Document_x0020_Type" ma:index="8" nillable="true" ma:displayName="Document Type" ma:format="Dropdown" ma:internalName="Document_x0020_Type">
      <xsd:simpleType>
        <xsd:restriction base="dms:Choice">
          <xsd:enumeration value="Policy instructions"/>
          <xsd:enumeration value="Guidance"/>
          <xsd:enumeration value="Scoping study"/>
          <xsd:enumeration value="Feasibility study"/>
          <xsd:enumeration value="Project planning"/>
          <xsd:enumeration value="Consultation response"/>
          <xsd:enumeration value="Consultation"/>
          <xsd:enumeration value="Legislation"/>
          <xsd:enumeration value="Draft"/>
          <xsd:enumeration value="Amendment_order"/>
          <xsd:enumeration value="Change_request"/>
          <xsd:enumeration value="Reviewer_comments"/>
          <xsd:enumeration value="FAQ"/>
          <xsd:enumeration value="AWG Guidance note"/>
          <xsd:enumeration value="Private Domestic Premises Guidance note"/>
          <xsd:enumeration value="Benefit letters"/>
          <xsd:enumeration value="PDP evidence"/>
          <xsd:enumeration value="PDP Templates"/>
          <xsd:enumeration value="Sign-off"/>
        </xsd:restriction>
      </xsd:simpleType>
    </xsd:element>
    <xsd:element name="Process" ma:index="9" ma:displayName="Project" ma:format="Dropdown" ma:internalName="Process" ma:readOnly="false">
      <xsd:simpleType>
        <xsd:restriction base="dms:Choice">
          <xsd:enumeration value="ECO 1"/>
          <xsd:enumeration value="ECO 2"/>
          <xsd:enumeration value="ECO-T"/>
          <xsd:enumeration value="DHS"/>
        </xsd:restriction>
      </xsd:simpleType>
    </xsd:element>
    <xsd:element name="Owner" ma:index="10" nillable="true" ma:displayName="Stakeholder" ma:format="Dropdown" ma:internalName="Owner">
      <xsd:simpleType>
        <xsd:restriction base="dms:Choice">
          <xsd:enumeration value="tbc"/>
        </xsd:restriction>
      </xsd:simpleType>
    </xsd:element>
    <xsd:element name="Status" ma:index="11" nillable="true" ma:displayName="Status" ma:format="Dropdown" ma:internalName="Status" ma:readOnly="false">
      <xsd:simpleType>
        <xsd:restriction base="dms:Choice">
          <xsd:enumeration value="Final"/>
          <xsd:enumeration value="Archive"/>
          <xsd:enumeration value="Draft"/>
          <xsd:enumeration value="Current"/>
          <xsd:enumeration value="Published"/>
        </xsd:restriction>
      </xsd:simpleType>
    </xsd:element>
    <xsd:element name="i1c5eda3ce384466bc63597c690ae259" ma:index="13" nillable="true" ma:taxonomy="true" ma:internalName="i1c5eda3ce384466bc63597c690ae259" ma:taxonomyFieldName="Folksonomy" ma:displayName="Folksonomy" ma:default="" ma:fieldId="{21c5eda3-ce38-4466-bc63-597c690ae259}" ma:taxonomyMulti="true" ma:sspId="69773578-b348-4185-91b0-0c3a7eda8d2a" ma:termSetId="d46c4bdd-51e4-471c-ad21-c29296f38630" ma:anchorId="00000000-0000-0000-0000-000000000000" ma:open="true" ma:isKeyword="false">
      <xsd:complexType>
        <xsd:sequence>
          <xsd:element ref="pc:Terms" minOccurs="0" maxOccurs="1"/>
        </xsd:sequence>
      </xsd:complexType>
    </xsd:element>
    <xsd:element name="BJSCInternalLabel" ma:index="15" nillable="true" ma:displayName="Classifier Label" ma:internalName="BJSCInternalLabel">
      <xsd:simpleType>
        <xsd:restriction base="dms:Unknown"/>
      </xsd:simpleType>
    </xsd:element>
    <xsd:element name="BJSCdd9eba61_x002D_d6b9_x002D_469b_x" ma:index="16" nillable="true" ma:displayName="Audience" ma:internalName="BJSCdd9eba61_x002D_d6b9_x002D_469b_x">
      <xsd:simpleType>
        <xsd:restriction base="dms:Text"/>
      </xsd:simpleType>
    </xsd:element>
    <xsd:element name="BJSCc5a055b0_x002D_1bed_x002D_4579_x" ma:index="17" nillable="true" ma:displayName="Visual marking" ma:internalName="BJSCc5a055b0_x002D_1bed_x002D_4579_x">
      <xsd:simpleType>
        <xsd:restriction base="dms:Text"/>
      </xsd:simpleType>
    </xsd:element>
    <xsd:element name="BJSCSummaryMarking" ma:index="18" nillable="true" ma:displayName="Summary Marking" ma:internalName="BJSCSummaryMarking">
      <xsd:simpleType>
        <xsd:restriction base="dms:Text"/>
      </xsd:simpleType>
    </xsd:element>
    <xsd:element name="Workstream" ma:index="19" ma:displayName="Workstream" ma:default="Policy instructions" ma:format="Dropdown" ma:internalName="Workstream">
      <xsd:simpleType>
        <xsd:restriction base="dms:Choice">
          <xsd:enumeration value="Policy instructions"/>
          <xsd:enumeration value="Consultation"/>
          <xsd:enumeration value="Consultation response"/>
          <xsd:enumeration value="Guidance"/>
          <xsd:enumeration value="Guidance note"/>
          <xsd:enumeration value="Associated documents"/>
          <xsd:enumeration value="Data sharing"/>
          <xsd:enumeration value="Domestic premises"/>
          <xsd:enumeration value="AWG"/>
        </xsd:restriction>
      </xsd:simpleType>
    </xsd:element>
    <xsd:element name="Topic" ma:index="20" nillable="true" ma:displayName="Topic" ma:format="Dropdown" ma:internalName="Topic">
      <xsd:simpleType>
        <xsd:restriction base="dms:Choice">
          <xsd:enumeration value="One month rule"/>
          <xsd:enumeration value="Benefit changes"/>
          <xsd:enumeration value="PAS"/>
          <xsd:enumeration value="Recommending Measures"/>
          <xsd:enumeration value="DHS - consumer protection"/>
          <xsd:enumeration value="LA Flex - schemes"/>
          <xsd:enumeration value="LA Flex - declarations"/>
          <xsd:enumeration value="Regular measure minimum"/>
          <xsd:enumeration value="Social housing E, F, G"/>
          <xsd:enumeration value="Deemed scores"/>
          <xsd:enumeration value="Party wall"/>
          <xsd:enumeration value="Obligation size"/>
          <xsd:enumeration value="1 year extension"/>
          <xsd:enumeration value="CSCO deadline"/>
          <xsd:enumeration value="Collecting cost data"/>
          <xsd:enumeration value="New build"/>
          <xsd:enumeration value="Trading obligations"/>
          <xsd:enumeration value="Policy Instructions"/>
          <xsd:enumeration value="Consultation"/>
          <xsd:enumeration value="Consultation Response"/>
          <xsd:enumeration value="Guidance"/>
          <xsd:enumeration value="DECC Policy Meetings"/>
          <xsd:enumeration value="PDD"/>
          <xsd:enumeration value="Presentation"/>
        </xsd:restriction>
      </xsd:simpleType>
    </xsd:element>
  </xsd:schema>
  <xsd:schema xmlns:xsd="http://www.w3.org/2001/XMLSchema" xmlns:xs="http://www.w3.org/2001/XMLSchema" xmlns:dms="http://schemas.microsoft.com/office/2006/documentManagement/types" xmlns:pc="http://schemas.microsoft.com/office/infopath/2007/PartnerControls" targetNamespace="631298fc-6a88-4548-b7d9-3b164918c4a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ee9d8fb-6e21-48ed-a825-34aa1ee6c165}" ma:internalName="TaxCatchAll" ma:showField="CatchAllData" ma:web="2f5b4866-62ff-4a15-9326-d3711b5ed8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JSCInternalLabel xmlns="c7e2b030-466e-46ce-ac38-8d791c35e901">&lt;?xml version="1.0" encoding="us-ascii"?&gt;&lt;sisl xmlns:xsi="http://www.w3.org/2001/XMLSchema-instance" xmlns:xsd="http://www.w3.org/2001/XMLSchema" sislVersion="0" policy="973096ae-7329-4b3b-9368-47aeba6959e1" xmlns="http://www.boldonjames.com/2008/01/sie/internal/label"&gt;&lt;element uid="id_classification_nonbusiness" value="" /&gt;&lt;element uid="eaadb568-f939-47e9-ab90-f00bdd47735e" value="" /&gt;&lt;/sisl&gt;</BJSCInternalLabel>
    <TaxCatchAll xmlns="631298fc-6a88-4548-b7d9-3b164918c4a3"/>
    <BJSCSummaryMarking xmlns="c7e2b030-466e-46ce-ac38-8d791c35e901">OFFICIAL Internal Only</BJSCSummaryMarking>
    <Owner xmlns="c7e2b030-466e-46ce-ac38-8d791c35e901" xsi:nil="true"/>
    <Status xmlns="c7e2b030-466e-46ce-ac38-8d791c35e901">Final</Status>
    <BJSCdd9eba61_x002D_d6b9_x002D_469b_x xmlns="c7e2b030-466e-46ce-ac38-8d791c35e901">Internal Only</BJSCdd9eba61_x002D_d6b9_x002D_469b_x>
    <Process xmlns="c7e2b030-466e-46ce-ac38-8d791c35e901">ECO-T</Process>
    <Workstream xmlns="c7e2b030-466e-46ce-ac38-8d791c35e901">Policy instructions</Workstream>
    <BJSCc5a055b0_x002D_1bed_x002D_4579_x xmlns="c7e2b030-466e-46ce-ac38-8d791c35e901" xsi:nil="true"/>
    <Topic xmlns="c7e2b030-466e-46ce-ac38-8d791c35e901">Presentation</Topic>
    <i1c5eda3ce384466bc63597c690ae259 xmlns="c7e2b030-466e-46ce-ac38-8d791c35e901">
      <Terms xmlns="http://schemas.microsoft.com/office/infopath/2007/PartnerControls"/>
    </i1c5eda3ce384466bc63597c690ae259>
    <Document_x0020_Type xmlns="c7e2b030-466e-46ce-ac38-8d791c35e901">Consultation</Document_x0020_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sisl xmlns:xsi="http://www.w3.org/2001/XMLSchema-instance" xmlns:xsd="http://www.w3.org/2001/XMLSchema" xmlns="http://www.boldonjames.com/2008/01/sie/internal/label" sislVersion="0" policy="973096ae-7329-4b3b-9368-47aeba6959e1">
  <element uid="id_classification_nonbusiness" value=""/>
</sisl>
</file>

<file path=customXml/itemProps1.xml><?xml version="1.0" encoding="utf-8"?>
<ds:datastoreItem xmlns:ds="http://schemas.openxmlformats.org/officeDocument/2006/customXml" ds:itemID="{79FAABF3-69B9-410B-B7E4-FED3C19165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e2b030-466e-46ce-ac38-8d791c35e901"/>
    <ds:schemaRef ds:uri="631298fc-6a88-4548-b7d9-3b164918c4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37A0DC-8805-4F13-91D6-340B5F0B88CA}">
  <ds:schemaRefs>
    <ds:schemaRef ds:uri="http://purl.org/dc/dcmitype/"/>
    <ds:schemaRef ds:uri="http://purl.org/dc/terms/"/>
    <ds:schemaRef ds:uri="http://purl.org/dc/elements/1.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631298fc-6a88-4548-b7d9-3b164918c4a3"/>
    <ds:schemaRef ds:uri="c7e2b030-466e-46ce-ac38-8d791c35e901"/>
  </ds:schemaRefs>
</ds:datastoreItem>
</file>

<file path=customXml/itemProps3.xml><?xml version="1.0" encoding="utf-8"?>
<ds:datastoreItem xmlns:ds="http://schemas.openxmlformats.org/officeDocument/2006/customXml" ds:itemID="{D3CCF1B2-DF15-4B1B-803E-11305F7C04D9}">
  <ds:schemaRefs>
    <ds:schemaRef ds:uri="http://schemas.microsoft.com/sharepoint/v3/contenttype/forms"/>
  </ds:schemaRefs>
</ds:datastoreItem>
</file>

<file path=customXml/itemProps4.xml><?xml version="1.0" encoding="utf-8"?>
<ds:datastoreItem xmlns:ds="http://schemas.openxmlformats.org/officeDocument/2006/customXml" ds:itemID="{62874403-B3DA-45B6-A691-D4FF35FFE2E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1870</TotalTime>
  <Words>3361</Words>
  <Application>Microsoft Office PowerPoint</Application>
  <PresentationFormat>On-screen Show (4:3)</PresentationFormat>
  <Paragraphs>676</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PowerPoint Presentation</vt:lpstr>
      <vt:lpstr>PowerPoint Presentation</vt:lpstr>
      <vt:lpstr>PowerPoint Presentation</vt:lpstr>
      <vt:lpstr>ECO2t Part 1 consultation: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Ofgem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 Michael</dc:creator>
  <cp:lastModifiedBy>Mark Jenner</cp:lastModifiedBy>
  <cp:revision>141</cp:revision>
  <cp:lastPrinted>2016-10-25T12:27:40Z</cp:lastPrinted>
  <dcterms:created xsi:type="dcterms:W3CDTF">2016-10-14T10:38:04Z</dcterms:created>
  <dcterms:modified xsi:type="dcterms:W3CDTF">2016-11-02T09:17:34Z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6ba2c22b-2554-4cce-98f2-e5b48f9f4d7f</vt:lpwstr>
  </property>
  <property fmtid="{D5CDD505-2E9C-101B-9397-08002B2CF9AE}" pid="3" name="bjSaver">
    <vt:lpwstr>fOuKDXZov3+mUtJyr+N9nutJEYcctQXE</vt:lpwstr>
  </property>
  <property fmtid="{D5CDD505-2E9C-101B-9397-08002B2CF9AE}" pid="4" name="ContentTypeId">
    <vt:lpwstr>0x010100BCB1E63AF7447A4292E9A22FFB1A432B0030613DEC6F9B2C40AD99A8E5EC374D53</vt:lpwstr>
  </property>
  <property fmtid="{D5CDD505-2E9C-101B-9397-08002B2CF9AE}" pid="5" name="Folksonomy">
    <vt:lpwstr/>
  </property>
  <property fmtid="{D5CDD505-2E9C-101B-9397-08002B2CF9AE}" pid="6" name="bjDocumentLabelXML">
    <vt:lpwstr>&lt;?xml version="1.0" encoding="us-ascii"?&gt;&lt;sisl xmlns:xsi="http://www.w3.org/2001/XMLSchema-instance" xmlns:xsd="http://www.w3.org/2001/XMLSchema" sislVersion="0" policy="973096ae-7329-4b3b-9368-47aeba6959e1" xmlns="http://www.boldonjames.com/2008/01/sie/i</vt:lpwstr>
  </property>
  <property fmtid="{D5CDD505-2E9C-101B-9397-08002B2CF9AE}" pid="7" name="bjDocumentLabelXML-0">
    <vt:lpwstr>nternal/label"&gt;&lt;element uid="id_classification_nonbusiness" value="" /&gt;&lt;/sisl&gt;</vt:lpwstr>
  </property>
  <property fmtid="{D5CDD505-2E9C-101B-9397-08002B2CF9AE}" pid="8" name="bjDocumentSecurityLabel">
    <vt:lpwstr>OFFICIAL</vt:lpwstr>
  </property>
</Properties>
</file>